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9"/>
  </p:notesMasterIdLst>
  <p:sldIdLst>
    <p:sldId id="256" r:id="rId2"/>
    <p:sldId id="258" r:id="rId3"/>
    <p:sldId id="260" r:id="rId4"/>
    <p:sldId id="262" r:id="rId5"/>
    <p:sldId id="312" r:id="rId6"/>
    <p:sldId id="313" r:id="rId7"/>
    <p:sldId id="314" r:id="rId8"/>
    <p:sldId id="315" r:id="rId9"/>
    <p:sldId id="316" r:id="rId10"/>
    <p:sldId id="317" r:id="rId11"/>
    <p:sldId id="318" r:id="rId12"/>
    <p:sldId id="319" r:id="rId13"/>
    <p:sldId id="320" r:id="rId14"/>
    <p:sldId id="321" r:id="rId15"/>
    <p:sldId id="323" r:id="rId16"/>
    <p:sldId id="324" r:id="rId17"/>
    <p:sldId id="325" r:id="rId18"/>
    <p:sldId id="327" r:id="rId19"/>
    <p:sldId id="326" r:id="rId20"/>
    <p:sldId id="328" r:id="rId21"/>
    <p:sldId id="329" r:id="rId22"/>
    <p:sldId id="330" r:id="rId23"/>
    <p:sldId id="331" r:id="rId24"/>
    <p:sldId id="332" r:id="rId25"/>
    <p:sldId id="333" r:id="rId26"/>
    <p:sldId id="334" r:id="rId27"/>
    <p:sldId id="265" r:id="rId28"/>
  </p:sldIdLst>
  <p:sldSz cx="9144000" cy="5143500" type="screen16x9"/>
  <p:notesSz cx="6858000" cy="9144000"/>
  <p:embeddedFontLst>
    <p:embeddedFont>
      <p:font typeface="Chakra Petch Medium" panose="020B0604020202020204" charset="-34"/>
      <p:regular r:id="rId30"/>
      <p:bold r:id="rId31"/>
      <p:italic r:id="rId32"/>
      <p:boldItalic r:id="rId33"/>
    </p:embeddedFont>
    <p:embeddedFont>
      <p:font typeface="Fira Code" panose="020B0809050000020004" pitchFamily="49" charset="0"/>
      <p:regular r:id="rId34"/>
      <p:bold r:id="rId35"/>
    </p:embeddedFont>
    <p:embeddedFont>
      <p:font typeface="Poppins" panose="00000500000000000000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80891FE-B5CF-49A9-84CF-2074E1CA86E2}">
  <a:tblStyle styleId="{680891FE-B5CF-49A9-84CF-2074E1CA86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87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>
          <a:extLst>
            <a:ext uri="{FF2B5EF4-FFF2-40B4-BE49-F238E27FC236}">
              <a16:creationId xmlns:a16="http://schemas.microsoft.com/office/drawing/2014/main" id="{39C0D19D-8B28-A08F-34EF-76BA989D8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17030f7ab2_0_8:notes">
            <a:extLst>
              <a:ext uri="{FF2B5EF4-FFF2-40B4-BE49-F238E27FC236}">
                <a16:creationId xmlns:a16="http://schemas.microsoft.com/office/drawing/2014/main" id="{BF3E2541-2D83-014B-63FF-A12CB76027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117030f7ab2_0_8:notes">
            <a:extLst>
              <a:ext uri="{FF2B5EF4-FFF2-40B4-BE49-F238E27FC236}">
                <a16:creationId xmlns:a16="http://schemas.microsoft.com/office/drawing/2014/main" id="{C50B4880-05E0-69EA-3128-39F5EF95B5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72116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>
          <a:extLst>
            <a:ext uri="{FF2B5EF4-FFF2-40B4-BE49-F238E27FC236}">
              <a16:creationId xmlns:a16="http://schemas.microsoft.com/office/drawing/2014/main" id="{36B0C75C-E8D3-CD5D-67C5-BB790B237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17030f7ab2_0_8:notes">
            <a:extLst>
              <a:ext uri="{FF2B5EF4-FFF2-40B4-BE49-F238E27FC236}">
                <a16:creationId xmlns:a16="http://schemas.microsoft.com/office/drawing/2014/main" id="{808F006F-96ED-A218-42CF-7C5D1A3445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117030f7ab2_0_8:notes">
            <a:extLst>
              <a:ext uri="{FF2B5EF4-FFF2-40B4-BE49-F238E27FC236}">
                <a16:creationId xmlns:a16="http://schemas.microsoft.com/office/drawing/2014/main" id="{8775DFBB-5522-5143-9D2F-E5C5A0DBB3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0498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>
          <a:extLst>
            <a:ext uri="{FF2B5EF4-FFF2-40B4-BE49-F238E27FC236}">
              <a16:creationId xmlns:a16="http://schemas.microsoft.com/office/drawing/2014/main" id="{169C0803-708B-D5AB-6BA3-C3B69AFB5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17030f7ab2_0_8:notes">
            <a:extLst>
              <a:ext uri="{FF2B5EF4-FFF2-40B4-BE49-F238E27FC236}">
                <a16:creationId xmlns:a16="http://schemas.microsoft.com/office/drawing/2014/main" id="{1816DDED-4CF5-CAC4-C10E-B9565C860B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117030f7ab2_0_8:notes">
            <a:extLst>
              <a:ext uri="{FF2B5EF4-FFF2-40B4-BE49-F238E27FC236}">
                <a16:creationId xmlns:a16="http://schemas.microsoft.com/office/drawing/2014/main" id="{7922C008-71A4-5FF6-3E42-807B578C7E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2828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>
          <a:extLst>
            <a:ext uri="{FF2B5EF4-FFF2-40B4-BE49-F238E27FC236}">
              <a16:creationId xmlns:a16="http://schemas.microsoft.com/office/drawing/2014/main" id="{2E135E95-BE6F-158D-89A9-372068605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17030f7ab2_0_8:notes">
            <a:extLst>
              <a:ext uri="{FF2B5EF4-FFF2-40B4-BE49-F238E27FC236}">
                <a16:creationId xmlns:a16="http://schemas.microsoft.com/office/drawing/2014/main" id="{403A9B72-8016-BCB5-40CF-7C3ECBE1EE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117030f7ab2_0_8:notes">
            <a:extLst>
              <a:ext uri="{FF2B5EF4-FFF2-40B4-BE49-F238E27FC236}">
                <a16:creationId xmlns:a16="http://schemas.microsoft.com/office/drawing/2014/main" id="{0C9BB1DE-FD60-D427-504B-C85CAD7A6B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6367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>
          <a:extLst>
            <a:ext uri="{FF2B5EF4-FFF2-40B4-BE49-F238E27FC236}">
              <a16:creationId xmlns:a16="http://schemas.microsoft.com/office/drawing/2014/main" id="{1F99157F-5457-E734-267E-E4263AF87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161526d799_0_1444:notes">
            <a:extLst>
              <a:ext uri="{FF2B5EF4-FFF2-40B4-BE49-F238E27FC236}">
                <a16:creationId xmlns:a16="http://schemas.microsoft.com/office/drawing/2014/main" id="{57DFE75E-6539-E4B3-A92D-C6FD090A7E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1161526d799_0_1444:notes">
            <a:extLst>
              <a:ext uri="{FF2B5EF4-FFF2-40B4-BE49-F238E27FC236}">
                <a16:creationId xmlns:a16="http://schemas.microsoft.com/office/drawing/2014/main" id="{0EFA03CE-8D62-C668-5BC5-595486DE5E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42581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>
          <a:extLst>
            <a:ext uri="{FF2B5EF4-FFF2-40B4-BE49-F238E27FC236}">
              <a16:creationId xmlns:a16="http://schemas.microsoft.com/office/drawing/2014/main" id="{0753D294-E2BB-3BBB-3307-4BAE4047F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17030f7ab2_0_8:notes">
            <a:extLst>
              <a:ext uri="{FF2B5EF4-FFF2-40B4-BE49-F238E27FC236}">
                <a16:creationId xmlns:a16="http://schemas.microsoft.com/office/drawing/2014/main" id="{6AC91F99-EA93-9C6B-27DB-D4F82ECC8B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117030f7ab2_0_8:notes">
            <a:extLst>
              <a:ext uri="{FF2B5EF4-FFF2-40B4-BE49-F238E27FC236}">
                <a16:creationId xmlns:a16="http://schemas.microsoft.com/office/drawing/2014/main" id="{6C38A0A0-0E73-2395-D771-C3E1461150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8373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>
          <a:extLst>
            <a:ext uri="{FF2B5EF4-FFF2-40B4-BE49-F238E27FC236}">
              <a16:creationId xmlns:a16="http://schemas.microsoft.com/office/drawing/2014/main" id="{BF0BBC7A-BB0F-F6DD-EC0B-6E8DDD5DB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17030f7ab2_0_8:notes">
            <a:extLst>
              <a:ext uri="{FF2B5EF4-FFF2-40B4-BE49-F238E27FC236}">
                <a16:creationId xmlns:a16="http://schemas.microsoft.com/office/drawing/2014/main" id="{5962C3E1-ECB3-5FE1-15DC-762B7C9A3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117030f7ab2_0_8:notes">
            <a:extLst>
              <a:ext uri="{FF2B5EF4-FFF2-40B4-BE49-F238E27FC236}">
                <a16:creationId xmlns:a16="http://schemas.microsoft.com/office/drawing/2014/main" id="{74E64E3E-6695-C857-2730-45452B0A9E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21874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>
          <a:extLst>
            <a:ext uri="{FF2B5EF4-FFF2-40B4-BE49-F238E27FC236}">
              <a16:creationId xmlns:a16="http://schemas.microsoft.com/office/drawing/2014/main" id="{C6D4AD6E-4A1C-16E2-D171-77F61E92B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17030f7ab2_0_8:notes">
            <a:extLst>
              <a:ext uri="{FF2B5EF4-FFF2-40B4-BE49-F238E27FC236}">
                <a16:creationId xmlns:a16="http://schemas.microsoft.com/office/drawing/2014/main" id="{12629C73-B34B-5E4B-FB6A-EFE6B5FF0A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117030f7ab2_0_8:notes">
            <a:extLst>
              <a:ext uri="{FF2B5EF4-FFF2-40B4-BE49-F238E27FC236}">
                <a16:creationId xmlns:a16="http://schemas.microsoft.com/office/drawing/2014/main" id="{0153FB5C-986B-F0D8-2FD6-C2279690DD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8276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>
          <a:extLst>
            <a:ext uri="{FF2B5EF4-FFF2-40B4-BE49-F238E27FC236}">
              <a16:creationId xmlns:a16="http://schemas.microsoft.com/office/drawing/2014/main" id="{41CEF073-6B97-B057-D510-9F588D981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17030f7ab2_0_8:notes">
            <a:extLst>
              <a:ext uri="{FF2B5EF4-FFF2-40B4-BE49-F238E27FC236}">
                <a16:creationId xmlns:a16="http://schemas.microsoft.com/office/drawing/2014/main" id="{47C70B3F-1AE2-D69D-09E4-563DF07720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117030f7ab2_0_8:notes">
            <a:extLst>
              <a:ext uri="{FF2B5EF4-FFF2-40B4-BE49-F238E27FC236}">
                <a16:creationId xmlns:a16="http://schemas.microsoft.com/office/drawing/2014/main" id="{97BBAA6E-848B-84E9-2449-316430264E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09376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>
          <a:extLst>
            <a:ext uri="{FF2B5EF4-FFF2-40B4-BE49-F238E27FC236}">
              <a16:creationId xmlns:a16="http://schemas.microsoft.com/office/drawing/2014/main" id="{052C5E96-A8FF-8AFD-D9C1-65A4DAF92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17030f7ab2_0_8:notes">
            <a:extLst>
              <a:ext uri="{FF2B5EF4-FFF2-40B4-BE49-F238E27FC236}">
                <a16:creationId xmlns:a16="http://schemas.microsoft.com/office/drawing/2014/main" id="{CF9A6FD7-F03E-ACDB-4CCC-F5321E2300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117030f7ab2_0_8:notes">
            <a:extLst>
              <a:ext uri="{FF2B5EF4-FFF2-40B4-BE49-F238E27FC236}">
                <a16:creationId xmlns:a16="http://schemas.microsoft.com/office/drawing/2014/main" id="{635CD7F5-EAAF-3471-3659-09F2487391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6389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161526d799_0_1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161526d799_0_1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>
          <a:extLst>
            <a:ext uri="{FF2B5EF4-FFF2-40B4-BE49-F238E27FC236}">
              <a16:creationId xmlns:a16="http://schemas.microsoft.com/office/drawing/2014/main" id="{4A277A9B-D13A-0DB4-E6D8-C4CD28506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17030f7ab2_0_8:notes">
            <a:extLst>
              <a:ext uri="{FF2B5EF4-FFF2-40B4-BE49-F238E27FC236}">
                <a16:creationId xmlns:a16="http://schemas.microsoft.com/office/drawing/2014/main" id="{7ED95959-F019-0AAF-8401-4CDB53094A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117030f7ab2_0_8:notes">
            <a:extLst>
              <a:ext uri="{FF2B5EF4-FFF2-40B4-BE49-F238E27FC236}">
                <a16:creationId xmlns:a16="http://schemas.microsoft.com/office/drawing/2014/main" id="{27A77DA8-5C96-2C5B-6CE7-89854B7C04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80359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>
          <a:extLst>
            <a:ext uri="{FF2B5EF4-FFF2-40B4-BE49-F238E27FC236}">
              <a16:creationId xmlns:a16="http://schemas.microsoft.com/office/drawing/2014/main" id="{F5C1FCA1-BDB0-5049-5EA9-0E9BEDE83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17030f7ab2_0_8:notes">
            <a:extLst>
              <a:ext uri="{FF2B5EF4-FFF2-40B4-BE49-F238E27FC236}">
                <a16:creationId xmlns:a16="http://schemas.microsoft.com/office/drawing/2014/main" id="{94320EFC-CA21-E6F0-3B68-4F2BE395FC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117030f7ab2_0_8:notes">
            <a:extLst>
              <a:ext uri="{FF2B5EF4-FFF2-40B4-BE49-F238E27FC236}">
                <a16:creationId xmlns:a16="http://schemas.microsoft.com/office/drawing/2014/main" id="{73379BE0-4722-5377-E93F-28A4795506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51874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>
          <a:extLst>
            <a:ext uri="{FF2B5EF4-FFF2-40B4-BE49-F238E27FC236}">
              <a16:creationId xmlns:a16="http://schemas.microsoft.com/office/drawing/2014/main" id="{1FEBD782-CBB6-22C3-F84B-5A218E53E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161526d799_0_1444:notes">
            <a:extLst>
              <a:ext uri="{FF2B5EF4-FFF2-40B4-BE49-F238E27FC236}">
                <a16:creationId xmlns:a16="http://schemas.microsoft.com/office/drawing/2014/main" id="{58F8D8AF-545F-D879-C370-B90A21746D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1161526d799_0_1444:notes">
            <a:extLst>
              <a:ext uri="{FF2B5EF4-FFF2-40B4-BE49-F238E27FC236}">
                <a16:creationId xmlns:a16="http://schemas.microsoft.com/office/drawing/2014/main" id="{51B61BED-D414-25B2-8C3C-AED12C0FAE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24775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>
          <a:extLst>
            <a:ext uri="{FF2B5EF4-FFF2-40B4-BE49-F238E27FC236}">
              <a16:creationId xmlns:a16="http://schemas.microsoft.com/office/drawing/2014/main" id="{017C6258-13D1-93AE-01CB-A7FB1B370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17030f7ab2_0_8:notes">
            <a:extLst>
              <a:ext uri="{FF2B5EF4-FFF2-40B4-BE49-F238E27FC236}">
                <a16:creationId xmlns:a16="http://schemas.microsoft.com/office/drawing/2014/main" id="{6CE663AB-9DC5-5CEE-944A-A045FCA0FC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117030f7ab2_0_8:notes">
            <a:extLst>
              <a:ext uri="{FF2B5EF4-FFF2-40B4-BE49-F238E27FC236}">
                <a16:creationId xmlns:a16="http://schemas.microsoft.com/office/drawing/2014/main" id="{7757946B-C994-4F19-B17E-741C6E638E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06175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>
          <a:extLst>
            <a:ext uri="{FF2B5EF4-FFF2-40B4-BE49-F238E27FC236}">
              <a16:creationId xmlns:a16="http://schemas.microsoft.com/office/drawing/2014/main" id="{D51A123F-F828-C366-0769-D3DB62032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17030f7ab2_0_8:notes">
            <a:extLst>
              <a:ext uri="{FF2B5EF4-FFF2-40B4-BE49-F238E27FC236}">
                <a16:creationId xmlns:a16="http://schemas.microsoft.com/office/drawing/2014/main" id="{F168E4D8-A065-381D-CF5D-964F1B3C3C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117030f7ab2_0_8:notes">
            <a:extLst>
              <a:ext uri="{FF2B5EF4-FFF2-40B4-BE49-F238E27FC236}">
                <a16:creationId xmlns:a16="http://schemas.microsoft.com/office/drawing/2014/main" id="{CE102D54-3EF1-111B-2403-855C517F15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45226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>
          <a:extLst>
            <a:ext uri="{FF2B5EF4-FFF2-40B4-BE49-F238E27FC236}">
              <a16:creationId xmlns:a16="http://schemas.microsoft.com/office/drawing/2014/main" id="{3BA57C41-6B98-A05D-0B7B-90A35F48A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17030f7ab2_0_8:notes">
            <a:extLst>
              <a:ext uri="{FF2B5EF4-FFF2-40B4-BE49-F238E27FC236}">
                <a16:creationId xmlns:a16="http://schemas.microsoft.com/office/drawing/2014/main" id="{0C63B030-145B-8243-B104-0455F487D0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117030f7ab2_0_8:notes">
            <a:extLst>
              <a:ext uri="{FF2B5EF4-FFF2-40B4-BE49-F238E27FC236}">
                <a16:creationId xmlns:a16="http://schemas.microsoft.com/office/drawing/2014/main" id="{8642B2BE-9C28-8004-89FD-8442E549E0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37199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>
          <a:extLst>
            <a:ext uri="{FF2B5EF4-FFF2-40B4-BE49-F238E27FC236}">
              <a16:creationId xmlns:a16="http://schemas.microsoft.com/office/drawing/2014/main" id="{3BD55E1A-ED55-467F-8546-47606D124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17030f7ab2_0_8:notes">
            <a:extLst>
              <a:ext uri="{FF2B5EF4-FFF2-40B4-BE49-F238E27FC236}">
                <a16:creationId xmlns:a16="http://schemas.microsoft.com/office/drawing/2014/main" id="{4C77E37F-F0AB-F944-A72A-8035350975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117030f7ab2_0_8:notes">
            <a:extLst>
              <a:ext uri="{FF2B5EF4-FFF2-40B4-BE49-F238E27FC236}">
                <a16:creationId xmlns:a16="http://schemas.microsoft.com/office/drawing/2014/main" id="{DED2234D-F6E2-8933-EC14-7C375BB813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93259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117030f7ab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117030f7ab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161526d799_0_1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1161526d799_0_1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17030f7ab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117030f7ab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>
          <a:extLst>
            <a:ext uri="{FF2B5EF4-FFF2-40B4-BE49-F238E27FC236}">
              <a16:creationId xmlns:a16="http://schemas.microsoft.com/office/drawing/2014/main" id="{AF9B9042-426F-C5B4-64D8-7643C649A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17030f7ab2_0_8:notes">
            <a:extLst>
              <a:ext uri="{FF2B5EF4-FFF2-40B4-BE49-F238E27FC236}">
                <a16:creationId xmlns:a16="http://schemas.microsoft.com/office/drawing/2014/main" id="{BC45480C-868E-7DB7-CEAC-7C6A693B6D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117030f7ab2_0_8:notes">
            <a:extLst>
              <a:ext uri="{FF2B5EF4-FFF2-40B4-BE49-F238E27FC236}">
                <a16:creationId xmlns:a16="http://schemas.microsoft.com/office/drawing/2014/main" id="{4562E13E-26A9-EA05-6D36-A211FB0DCF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6289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>
          <a:extLst>
            <a:ext uri="{FF2B5EF4-FFF2-40B4-BE49-F238E27FC236}">
              <a16:creationId xmlns:a16="http://schemas.microsoft.com/office/drawing/2014/main" id="{5416E115-386C-487F-2DB4-87DDD835B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17030f7ab2_0_8:notes">
            <a:extLst>
              <a:ext uri="{FF2B5EF4-FFF2-40B4-BE49-F238E27FC236}">
                <a16:creationId xmlns:a16="http://schemas.microsoft.com/office/drawing/2014/main" id="{BF3CE825-1C24-A375-95CF-C5B7D0B89A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117030f7ab2_0_8:notes">
            <a:extLst>
              <a:ext uri="{FF2B5EF4-FFF2-40B4-BE49-F238E27FC236}">
                <a16:creationId xmlns:a16="http://schemas.microsoft.com/office/drawing/2014/main" id="{314B8402-936B-AD66-5B9D-D4B1FFA117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2538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>
          <a:extLst>
            <a:ext uri="{FF2B5EF4-FFF2-40B4-BE49-F238E27FC236}">
              <a16:creationId xmlns:a16="http://schemas.microsoft.com/office/drawing/2014/main" id="{B12BD1D2-3CC3-0624-1FE6-6C40216ED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17030f7ab2_0_8:notes">
            <a:extLst>
              <a:ext uri="{FF2B5EF4-FFF2-40B4-BE49-F238E27FC236}">
                <a16:creationId xmlns:a16="http://schemas.microsoft.com/office/drawing/2014/main" id="{4746D5FE-0140-8217-D0CA-D99D7C7135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117030f7ab2_0_8:notes">
            <a:extLst>
              <a:ext uri="{FF2B5EF4-FFF2-40B4-BE49-F238E27FC236}">
                <a16:creationId xmlns:a16="http://schemas.microsoft.com/office/drawing/2014/main" id="{7CB5D521-CC38-2F92-7CBA-13D2AD3CC4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7260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>
          <a:extLst>
            <a:ext uri="{FF2B5EF4-FFF2-40B4-BE49-F238E27FC236}">
              <a16:creationId xmlns:a16="http://schemas.microsoft.com/office/drawing/2014/main" id="{C38F1136-235E-DA34-CF14-737F9CDDB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161526d799_0_1444:notes">
            <a:extLst>
              <a:ext uri="{FF2B5EF4-FFF2-40B4-BE49-F238E27FC236}">
                <a16:creationId xmlns:a16="http://schemas.microsoft.com/office/drawing/2014/main" id="{C007A520-C3A8-6741-2234-91A68D544D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1161526d799_0_1444:notes">
            <a:extLst>
              <a:ext uri="{FF2B5EF4-FFF2-40B4-BE49-F238E27FC236}">
                <a16:creationId xmlns:a16="http://schemas.microsoft.com/office/drawing/2014/main" id="{08985414-0F97-FEBA-FA88-8CF165307A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537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>
          <a:extLst>
            <a:ext uri="{FF2B5EF4-FFF2-40B4-BE49-F238E27FC236}">
              <a16:creationId xmlns:a16="http://schemas.microsoft.com/office/drawing/2014/main" id="{2BC38690-AC2C-78D5-9166-45C79CCAD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17030f7ab2_0_8:notes">
            <a:extLst>
              <a:ext uri="{FF2B5EF4-FFF2-40B4-BE49-F238E27FC236}">
                <a16:creationId xmlns:a16="http://schemas.microsoft.com/office/drawing/2014/main" id="{90E1270F-8CDA-5678-978E-ABB3CBFEEA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117030f7ab2_0_8:notes">
            <a:extLst>
              <a:ext uri="{FF2B5EF4-FFF2-40B4-BE49-F238E27FC236}">
                <a16:creationId xmlns:a16="http://schemas.microsoft.com/office/drawing/2014/main" id="{600B43E8-5CF1-BE8D-6844-687C497F40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20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15;p2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16;p2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17" name="Google Shape;17;p2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9" name="Google Shape;19;p2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" name="Google Shape;20;p2"/>
          <p:cNvGrpSpPr/>
          <p:nvPr/>
        </p:nvGrpSpPr>
        <p:grpSpPr>
          <a:xfrm>
            <a:off x="6760300" y="117804"/>
            <a:ext cx="2161200" cy="256800"/>
            <a:chOff x="6760300" y="96350"/>
            <a:chExt cx="2161200" cy="256800"/>
          </a:xfrm>
        </p:grpSpPr>
        <p:sp>
          <p:nvSpPr>
            <p:cNvPr id="21" name="Google Shape;21;p2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" name="Google Shape;22;p2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004" extrusionOk="0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avLst/>
                <a:gdLst/>
                <a:ahLst/>
                <a:cxnLst/>
                <a:rect l="l" t="t" r="r" b="b"/>
                <a:pathLst>
                  <a:path w="11043" h="11042" extrusionOk="0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" name="Google Shape;25;p2"/>
          <p:cNvSpPr txBox="1">
            <a:spLocks noGrp="1"/>
          </p:cNvSpPr>
          <p:nvPr>
            <p:ph type="ctrTitle"/>
          </p:nvPr>
        </p:nvSpPr>
        <p:spPr>
          <a:xfrm>
            <a:off x="715150" y="941500"/>
            <a:ext cx="7713600" cy="30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>
                <a:solidFill>
                  <a:srgbClr val="191919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subTitle" idx="1"/>
          </p:nvPr>
        </p:nvSpPr>
        <p:spPr>
          <a:xfrm>
            <a:off x="715250" y="3952400"/>
            <a:ext cx="7713600" cy="2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0" y="-11775"/>
            <a:ext cx="0" cy="11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3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30" name="Google Shape;30;p3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31;p3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3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3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3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5" name="Google Shape;35;p3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37" name="Google Shape;37;p3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" name="Google Shape;39;p3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0" name="Google Shape;40;p3"/>
          <p:cNvGrpSpPr/>
          <p:nvPr/>
        </p:nvGrpSpPr>
        <p:grpSpPr>
          <a:xfrm>
            <a:off x="6760300" y="117804"/>
            <a:ext cx="2161200" cy="256800"/>
            <a:chOff x="6760300" y="96350"/>
            <a:chExt cx="2161200" cy="256800"/>
          </a:xfrm>
        </p:grpSpPr>
        <p:sp>
          <p:nvSpPr>
            <p:cNvPr id="41" name="Google Shape;41;p3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" name="Google Shape;42;p3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43" name="Google Shape;43;p3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004" extrusionOk="0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avLst/>
                <a:gdLst/>
                <a:ahLst/>
                <a:cxnLst/>
                <a:rect l="l" t="t" r="r" b="b"/>
                <a:pathLst>
                  <a:path w="11043" h="11042" extrusionOk="0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1908675" y="2364788"/>
            <a:ext cx="5326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3"/>
          <p:cNvSpPr txBox="1">
            <a:spLocks noGrp="1"/>
          </p:cNvSpPr>
          <p:nvPr>
            <p:ph type="title" idx="2" hasCustomPrompt="1"/>
          </p:nvPr>
        </p:nvSpPr>
        <p:spPr>
          <a:xfrm>
            <a:off x="2996625" y="1522988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7" name="Google Shape;47;p3"/>
          <p:cNvSpPr txBox="1">
            <a:spLocks noGrp="1"/>
          </p:cNvSpPr>
          <p:nvPr>
            <p:ph type="subTitle" idx="1"/>
          </p:nvPr>
        </p:nvSpPr>
        <p:spPr>
          <a:xfrm>
            <a:off x="1908825" y="3310913"/>
            <a:ext cx="5326500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7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109" name="Google Shape;109;p7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" name="Google Shape;110;p7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" name="Google Shape;111;p7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" name="Google Shape;112;p7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" name="Google Shape;113;p7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4" name="Google Shape;114;p7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" name="Google Shape;115;p7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116" name="Google Shape;116;p7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" name="Google Shape;118;p7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9" name="Google Shape;119;p7"/>
          <p:cNvGrpSpPr/>
          <p:nvPr/>
        </p:nvGrpSpPr>
        <p:grpSpPr>
          <a:xfrm>
            <a:off x="6760300" y="117804"/>
            <a:ext cx="2161200" cy="256800"/>
            <a:chOff x="6760300" y="96350"/>
            <a:chExt cx="2161200" cy="256800"/>
          </a:xfrm>
        </p:grpSpPr>
        <p:sp>
          <p:nvSpPr>
            <p:cNvPr id="120" name="Google Shape;120;p7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" name="Google Shape;121;p7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122" name="Google Shape;122;p7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004" extrusionOk="0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7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avLst/>
                <a:gdLst/>
                <a:ahLst/>
                <a:cxnLst/>
                <a:rect l="l" t="t" r="r" b="b"/>
                <a:pathLst>
                  <a:path w="11043" h="11042" extrusionOk="0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4" name="Google Shape;124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5" name="Google Shape;125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51993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4C96"/>
              </a:buClr>
              <a:buSzPts val="1600"/>
              <a:buFont typeface="Poppins"/>
              <a:buChar char="●"/>
              <a:defRPr sz="1500">
                <a:solidFill>
                  <a:srgbClr val="434343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○"/>
              <a:defRPr>
                <a:solidFill>
                  <a:srgbClr val="434343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  <a:defRPr>
                <a:solidFill>
                  <a:srgbClr val="434343"/>
                </a:solidFill>
              </a:defRPr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  <a:defRPr>
                <a:solidFill>
                  <a:srgbClr val="434343"/>
                </a:solidFill>
              </a:defRPr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○"/>
              <a:defRPr>
                <a:solidFill>
                  <a:srgbClr val="434343"/>
                </a:solidFill>
              </a:defRPr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  <a:defRPr>
                <a:solidFill>
                  <a:srgbClr val="434343"/>
                </a:solidFill>
              </a:defRPr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  <a:defRPr>
                <a:solidFill>
                  <a:srgbClr val="434343"/>
                </a:solidFill>
              </a:defRPr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○"/>
              <a:defRPr>
                <a:solidFill>
                  <a:srgbClr val="434343"/>
                </a:solidFill>
              </a:defRPr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13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203" name="Google Shape;203;p13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" name="Google Shape;204;p13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" name="Google Shape;205;p13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06;p13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07;p13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8" name="Google Shape;208;p13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210" name="Google Shape;210;p13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2" name="Google Shape;212;p13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3" name="Google Shape;213;p13"/>
          <p:cNvGrpSpPr/>
          <p:nvPr/>
        </p:nvGrpSpPr>
        <p:grpSpPr>
          <a:xfrm>
            <a:off x="6760300" y="117804"/>
            <a:ext cx="2161200" cy="256800"/>
            <a:chOff x="6760300" y="96350"/>
            <a:chExt cx="2161200" cy="256800"/>
          </a:xfrm>
        </p:grpSpPr>
        <p:sp>
          <p:nvSpPr>
            <p:cNvPr id="214" name="Google Shape;214;p13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5" name="Google Shape;215;p13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216" name="Google Shape;216;p13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004" extrusionOk="0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3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avLst/>
                <a:gdLst/>
                <a:ahLst/>
                <a:cxnLst/>
                <a:rect l="l" t="t" r="r" b="b"/>
                <a:pathLst>
                  <a:path w="11043" h="11042" extrusionOk="0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8" name="Google Shape;218;p13"/>
          <p:cNvSpPr txBox="1">
            <a:spLocks noGrp="1"/>
          </p:cNvSpPr>
          <p:nvPr>
            <p:ph type="title"/>
          </p:nvPr>
        </p:nvSpPr>
        <p:spPr>
          <a:xfrm>
            <a:off x="1407500" y="637150"/>
            <a:ext cx="495900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9" name="Google Shape;219;p1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637150"/>
            <a:ext cx="69240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0" name="Google Shape;220;p13"/>
          <p:cNvSpPr txBox="1">
            <a:spLocks noGrp="1"/>
          </p:cNvSpPr>
          <p:nvPr>
            <p:ph type="subTitle" idx="1"/>
          </p:nvPr>
        </p:nvSpPr>
        <p:spPr>
          <a:xfrm>
            <a:off x="722600" y="1019450"/>
            <a:ext cx="5640900" cy="1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1" name="Google Shape;221;p13"/>
          <p:cNvSpPr txBox="1">
            <a:spLocks noGrp="1"/>
          </p:cNvSpPr>
          <p:nvPr>
            <p:ph type="title" idx="3"/>
          </p:nvPr>
        </p:nvSpPr>
        <p:spPr>
          <a:xfrm>
            <a:off x="1407500" y="1459300"/>
            <a:ext cx="495900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2" name="Google Shape;222;p13"/>
          <p:cNvSpPr txBox="1">
            <a:spLocks noGrp="1"/>
          </p:cNvSpPr>
          <p:nvPr>
            <p:ph type="title" idx="4" hasCustomPrompt="1"/>
          </p:nvPr>
        </p:nvSpPr>
        <p:spPr>
          <a:xfrm>
            <a:off x="718850" y="1459300"/>
            <a:ext cx="69240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3" name="Google Shape;223;p13"/>
          <p:cNvSpPr txBox="1">
            <a:spLocks noGrp="1"/>
          </p:cNvSpPr>
          <p:nvPr>
            <p:ph type="subTitle" idx="5"/>
          </p:nvPr>
        </p:nvSpPr>
        <p:spPr>
          <a:xfrm>
            <a:off x="725560" y="1841600"/>
            <a:ext cx="5640900" cy="1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4" name="Google Shape;224;p13"/>
          <p:cNvSpPr txBox="1">
            <a:spLocks noGrp="1"/>
          </p:cNvSpPr>
          <p:nvPr>
            <p:ph type="title" idx="6"/>
          </p:nvPr>
        </p:nvSpPr>
        <p:spPr>
          <a:xfrm>
            <a:off x="1407500" y="2281450"/>
            <a:ext cx="495900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5" name="Google Shape;225;p13"/>
          <p:cNvSpPr txBox="1">
            <a:spLocks noGrp="1"/>
          </p:cNvSpPr>
          <p:nvPr>
            <p:ph type="title" idx="7" hasCustomPrompt="1"/>
          </p:nvPr>
        </p:nvSpPr>
        <p:spPr>
          <a:xfrm>
            <a:off x="718850" y="2281450"/>
            <a:ext cx="69240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6" name="Google Shape;226;p13"/>
          <p:cNvSpPr txBox="1">
            <a:spLocks noGrp="1"/>
          </p:cNvSpPr>
          <p:nvPr>
            <p:ph type="subTitle" idx="8"/>
          </p:nvPr>
        </p:nvSpPr>
        <p:spPr>
          <a:xfrm>
            <a:off x="725560" y="2663750"/>
            <a:ext cx="5640900" cy="1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7" name="Google Shape;227;p13"/>
          <p:cNvSpPr txBox="1">
            <a:spLocks noGrp="1"/>
          </p:cNvSpPr>
          <p:nvPr>
            <p:ph type="title" idx="9"/>
          </p:nvPr>
        </p:nvSpPr>
        <p:spPr>
          <a:xfrm>
            <a:off x="1407500" y="3179800"/>
            <a:ext cx="495900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8" name="Google Shape;228;p13"/>
          <p:cNvSpPr txBox="1">
            <a:spLocks noGrp="1"/>
          </p:cNvSpPr>
          <p:nvPr>
            <p:ph type="title" idx="13" hasCustomPrompt="1"/>
          </p:nvPr>
        </p:nvSpPr>
        <p:spPr>
          <a:xfrm>
            <a:off x="718850" y="3179800"/>
            <a:ext cx="69240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9" name="Google Shape;229;p13"/>
          <p:cNvSpPr txBox="1">
            <a:spLocks noGrp="1"/>
          </p:cNvSpPr>
          <p:nvPr>
            <p:ph type="subTitle" idx="14"/>
          </p:nvPr>
        </p:nvSpPr>
        <p:spPr>
          <a:xfrm>
            <a:off x="725560" y="3562100"/>
            <a:ext cx="5640900" cy="1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0" name="Google Shape;230;p13"/>
          <p:cNvSpPr txBox="1">
            <a:spLocks noGrp="1"/>
          </p:cNvSpPr>
          <p:nvPr>
            <p:ph type="title" idx="15"/>
          </p:nvPr>
        </p:nvSpPr>
        <p:spPr>
          <a:xfrm>
            <a:off x="1407500" y="4001950"/>
            <a:ext cx="495900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1" name="Google Shape;231;p13"/>
          <p:cNvSpPr txBox="1">
            <a:spLocks noGrp="1"/>
          </p:cNvSpPr>
          <p:nvPr>
            <p:ph type="title" idx="16" hasCustomPrompt="1"/>
          </p:nvPr>
        </p:nvSpPr>
        <p:spPr>
          <a:xfrm>
            <a:off x="718850" y="4001950"/>
            <a:ext cx="69240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2" name="Google Shape;232;p13"/>
          <p:cNvSpPr txBox="1">
            <a:spLocks noGrp="1"/>
          </p:cNvSpPr>
          <p:nvPr>
            <p:ph type="subTitle" idx="17"/>
          </p:nvPr>
        </p:nvSpPr>
        <p:spPr>
          <a:xfrm>
            <a:off x="725560" y="4384250"/>
            <a:ext cx="5640900" cy="1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15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254" name="Google Shape;254;p15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" name="Google Shape;255;p15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" name="Google Shape;256;p15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" name="Google Shape;257;p15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" name="Google Shape;258;p15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9" name="Google Shape;259;p15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" name="Google Shape;260;p15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261" name="Google Shape;261;p15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5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63" name="Google Shape;263;p15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4" name="Google Shape;264;p15"/>
          <p:cNvGrpSpPr/>
          <p:nvPr/>
        </p:nvGrpSpPr>
        <p:grpSpPr>
          <a:xfrm>
            <a:off x="6760300" y="117804"/>
            <a:ext cx="2161200" cy="256800"/>
            <a:chOff x="6760300" y="96350"/>
            <a:chExt cx="2161200" cy="256800"/>
          </a:xfrm>
        </p:grpSpPr>
        <p:sp>
          <p:nvSpPr>
            <p:cNvPr id="265" name="Google Shape;265;p15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6" name="Google Shape;266;p15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267" name="Google Shape;267;p15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004" extrusionOk="0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5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avLst/>
                <a:gdLst/>
                <a:ahLst/>
                <a:cxnLst/>
                <a:rect l="l" t="t" r="r" b="b"/>
                <a:pathLst>
                  <a:path w="11043" h="11042" extrusionOk="0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9" name="Google Shape;269;p15"/>
          <p:cNvSpPr txBox="1">
            <a:spLocks noGrp="1"/>
          </p:cNvSpPr>
          <p:nvPr>
            <p:ph type="subTitle" idx="1"/>
          </p:nvPr>
        </p:nvSpPr>
        <p:spPr>
          <a:xfrm>
            <a:off x="1844400" y="2739675"/>
            <a:ext cx="5455200" cy="6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0" name="Google Shape;270;p15"/>
          <p:cNvSpPr txBox="1">
            <a:spLocks noGrp="1"/>
          </p:cNvSpPr>
          <p:nvPr>
            <p:ph type="title"/>
          </p:nvPr>
        </p:nvSpPr>
        <p:spPr>
          <a:xfrm>
            <a:off x="1844413" y="1467150"/>
            <a:ext cx="5455200" cy="10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11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5" name="Google Shape;605;p31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606" name="Google Shape;606;p31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7" name="Google Shape;607;p31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8" name="Google Shape;608;p31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31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" name="Google Shape;610;p31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11" name="Google Shape;611;p31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2" name="Google Shape;612;p31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613" name="Google Shape;613;p31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253750" y="130008"/>
              <a:ext cx="218100" cy="218100"/>
            </a:xfrm>
            <a:prstGeom prst="smileyFace">
              <a:avLst>
                <a:gd name="adj" fmla="val 4653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15" name="Google Shape;615;p31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6" name="Google Shape;616;p31"/>
          <p:cNvSpPr/>
          <p:nvPr/>
        </p:nvSpPr>
        <p:spPr>
          <a:xfrm>
            <a:off x="6760300" y="117804"/>
            <a:ext cx="2161200" cy="256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7" name="Google Shape;617;p31"/>
          <p:cNvGrpSpPr/>
          <p:nvPr/>
        </p:nvGrpSpPr>
        <p:grpSpPr>
          <a:xfrm>
            <a:off x="8712862" y="137154"/>
            <a:ext cx="132938" cy="218080"/>
            <a:chOff x="4113132" y="2072643"/>
            <a:chExt cx="406290" cy="666503"/>
          </a:xfrm>
        </p:grpSpPr>
        <p:sp>
          <p:nvSpPr>
            <p:cNvPr id="618" name="Google Shape;618;p31"/>
            <p:cNvSpPr/>
            <p:nvPr/>
          </p:nvSpPr>
          <p:spPr>
            <a:xfrm>
              <a:off x="4113132" y="2072643"/>
              <a:ext cx="406290" cy="662825"/>
            </a:xfrm>
            <a:custGeom>
              <a:avLst/>
              <a:gdLst/>
              <a:ahLst/>
              <a:cxnLst/>
              <a:rect l="l" t="t" r="r" b="b"/>
              <a:pathLst>
                <a:path w="11042" h="18014" extrusionOk="0">
                  <a:moveTo>
                    <a:pt x="0" y="0"/>
                  </a:moveTo>
                  <a:lnTo>
                    <a:pt x="0" y="1001"/>
                  </a:lnTo>
                  <a:lnTo>
                    <a:pt x="0" y="2002"/>
                  </a:lnTo>
                  <a:lnTo>
                    <a:pt x="1001" y="2002"/>
                  </a:lnTo>
                  <a:lnTo>
                    <a:pt x="1001" y="6005"/>
                  </a:lnTo>
                  <a:lnTo>
                    <a:pt x="2002" y="6005"/>
                  </a:lnTo>
                  <a:lnTo>
                    <a:pt x="2002" y="7005"/>
                  </a:lnTo>
                  <a:lnTo>
                    <a:pt x="3002" y="7005"/>
                  </a:lnTo>
                  <a:lnTo>
                    <a:pt x="3002" y="8006"/>
                  </a:lnTo>
                  <a:lnTo>
                    <a:pt x="4003" y="8006"/>
                  </a:lnTo>
                  <a:lnTo>
                    <a:pt x="4003" y="9007"/>
                  </a:lnTo>
                  <a:lnTo>
                    <a:pt x="4003" y="10008"/>
                  </a:lnTo>
                  <a:lnTo>
                    <a:pt x="3002" y="10008"/>
                  </a:lnTo>
                  <a:lnTo>
                    <a:pt x="3002" y="11008"/>
                  </a:lnTo>
                  <a:lnTo>
                    <a:pt x="2002" y="11008"/>
                  </a:lnTo>
                  <a:lnTo>
                    <a:pt x="2002" y="12009"/>
                  </a:lnTo>
                  <a:lnTo>
                    <a:pt x="1001" y="12009"/>
                  </a:lnTo>
                  <a:lnTo>
                    <a:pt x="1001" y="16012"/>
                  </a:lnTo>
                  <a:lnTo>
                    <a:pt x="0" y="16012"/>
                  </a:lnTo>
                  <a:lnTo>
                    <a:pt x="0" y="17013"/>
                  </a:lnTo>
                  <a:lnTo>
                    <a:pt x="0" y="18013"/>
                  </a:lnTo>
                  <a:lnTo>
                    <a:pt x="11042" y="18013"/>
                  </a:lnTo>
                  <a:lnTo>
                    <a:pt x="11042" y="17013"/>
                  </a:lnTo>
                  <a:lnTo>
                    <a:pt x="11042" y="16012"/>
                  </a:lnTo>
                  <a:lnTo>
                    <a:pt x="10041" y="16012"/>
                  </a:lnTo>
                  <a:lnTo>
                    <a:pt x="10041" y="12009"/>
                  </a:lnTo>
                  <a:lnTo>
                    <a:pt x="9040" y="12009"/>
                  </a:lnTo>
                  <a:lnTo>
                    <a:pt x="9040" y="11008"/>
                  </a:lnTo>
                  <a:lnTo>
                    <a:pt x="8039" y="11008"/>
                  </a:lnTo>
                  <a:lnTo>
                    <a:pt x="8039" y="10008"/>
                  </a:lnTo>
                  <a:lnTo>
                    <a:pt x="7039" y="10008"/>
                  </a:lnTo>
                  <a:lnTo>
                    <a:pt x="7039" y="9007"/>
                  </a:lnTo>
                  <a:lnTo>
                    <a:pt x="7039" y="8006"/>
                  </a:lnTo>
                  <a:lnTo>
                    <a:pt x="8039" y="8006"/>
                  </a:lnTo>
                  <a:lnTo>
                    <a:pt x="8039" y="7005"/>
                  </a:lnTo>
                  <a:lnTo>
                    <a:pt x="9040" y="7005"/>
                  </a:lnTo>
                  <a:lnTo>
                    <a:pt x="9040" y="6005"/>
                  </a:lnTo>
                  <a:lnTo>
                    <a:pt x="10041" y="6005"/>
                  </a:lnTo>
                  <a:lnTo>
                    <a:pt x="10041" y="2002"/>
                  </a:lnTo>
                  <a:lnTo>
                    <a:pt x="11042" y="2002"/>
                  </a:lnTo>
                  <a:lnTo>
                    <a:pt x="11042" y="1001"/>
                  </a:lnTo>
                  <a:lnTo>
                    <a:pt x="110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4260422" y="2367223"/>
              <a:ext cx="36832" cy="36832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4260422" y="2405269"/>
              <a:ext cx="36832" cy="36832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4223590" y="2442064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0" y="1"/>
                  </a:moveTo>
                  <a:lnTo>
                    <a:pt x="0" y="1002"/>
                  </a:lnTo>
                  <a:lnTo>
                    <a:pt x="1001" y="1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4186758" y="2478895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1" y="1"/>
                  </a:moveTo>
                  <a:lnTo>
                    <a:pt x="1" y="1001"/>
                  </a:lnTo>
                  <a:lnTo>
                    <a:pt x="1001" y="10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4223590" y="2330391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4186758" y="2293559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1" y="1"/>
                  </a:moveTo>
                  <a:lnTo>
                    <a:pt x="1" y="1001"/>
                  </a:lnTo>
                  <a:lnTo>
                    <a:pt x="1001" y="10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4149964" y="2146269"/>
              <a:ext cx="36832" cy="147327"/>
            </a:xfrm>
            <a:custGeom>
              <a:avLst/>
              <a:gdLst/>
              <a:ahLst/>
              <a:cxnLst/>
              <a:rect l="l" t="t" r="r" b="b"/>
              <a:pathLst>
                <a:path w="1001" h="4004" extrusionOk="0">
                  <a:moveTo>
                    <a:pt x="0" y="1"/>
                  </a:moveTo>
                  <a:lnTo>
                    <a:pt x="0" y="4004"/>
                  </a:lnTo>
                  <a:lnTo>
                    <a:pt x="1001" y="400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4113132" y="2072643"/>
              <a:ext cx="406290" cy="73664"/>
            </a:xfrm>
            <a:custGeom>
              <a:avLst/>
              <a:gdLst/>
              <a:ahLst/>
              <a:cxnLst/>
              <a:rect l="l" t="t" r="r" b="b"/>
              <a:pathLst>
                <a:path w="11042" h="2002" extrusionOk="0">
                  <a:moveTo>
                    <a:pt x="0" y="0"/>
                  </a:moveTo>
                  <a:lnTo>
                    <a:pt x="0" y="1001"/>
                  </a:lnTo>
                  <a:lnTo>
                    <a:pt x="0" y="2002"/>
                  </a:lnTo>
                  <a:lnTo>
                    <a:pt x="11042" y="2002"/>
                  </a:lnTo>
                  <a:lnTo>
                    <a:pt x="11042" y="1001"/>
                  </a:lnTo>
                  <a:lnTo>
                    <a:pt x="110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4334049" y="2367223"/>
              <a:ext cx="36869" cy="36832"/>
            </a:xfrm>
            <a:custGeom>
              <a:avLst/>
              <a:gdLst/>
              <a:ahLst/>
              <a:cxnLst/>
              <a:rect l="l" t="t" r="r" b="b"/>
              <a:pathLst>
                <a:path w="1002" h="1001" extrusionOk="0">
                  <a:moveTo>
                    <a:pt x="1" y="0"/>
                  </a:moveTo>
                  <a:lnTo>
                    <a:pt x="1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4334049" y="2405269"/>
              <a:ext cx="36869" cy="36832"/>
            </a:xfrm>
            <a:custGeom>
              <a:avLst/>
              <a:gdLst/>
              <a:ahLst/>
              <a:cxnLst/>
              <a:rect l="l" t="t" r="r" b="b"/>
              <a:pathLst>
                <a:path w="1002" h="1001" extrusionOk="0">
                  <a:moveTo>
                    <a:pt x="1" y="0"/>
                  </a:moveTo>
                  <a:lnTo>
                    <a:pt x="1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4370881" y="2442064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0" y="1"/>
                  </a:moveTo>
                  <a:lnTo>
                    <a:pt x="0" y="1002"/>
                  </a:lnTo>
                  <a:lnTo>
                    <a:pt x="1001" y="1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4408927" y="2478895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0" y="1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4370881" y="2330391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4297217" y="2293559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1" y="1"/>
                  </a:moveTo>
                  <a:lnTo>
                    <a:pt x="1" y="1001"/>
                  </a:lnTo>
                  <a:lnTo>
                    <a:pt x="1002" y="1001"/>
                  </a:lnTo>
                  <a:lnTo>
                    <a:pt x="1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4260422" y="2256728"/>
              <a:ext cx="36832" cy="36869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0" y="1"/>
                  </a:moveTo>
                  <a:lnTo>
                    <a:pt x="0" y="1002"/>
                  </a:lnTo>
                  <a:lnTo>
                    <a:pt x="1001" y="1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4334049" y="2256728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1" y="1"/>
                  </a:moveTo>
                  <a:lnTo>
                    <a:pt x="1" y="1002"/>
                  </a:lnTo>
                  <a:lnTo>
                    <a:pt x="1001" y="1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4408927" y="2293559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0" y="1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4445758" y="2146269"/>
              <a:ext cx="36832" cy="147327"/>
            </a:xfrm>
            <a:custGeom>
              <a:avLst/>
              <a:gdLst/>
              <a:ahLst/>
              <a:cxnLst/>
              <a:rect l="l" t="t" r="r" b="b"/>
              <a:pathLst>
                <a:path w="1001" h="4004" extrusionOk="0">
                  <a:moveTo>
                    <a:pt x="0" y="1"/>
                  </a:moveTo>
                  <a:lnTo>
                    <a:pt x="0" y="4004"/>
                  </a:lnTo>
                  <a:lnTo>
                    <a:pt x="1001" y="400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4149964" y="2515727"/>
              <a:ext cx="36832" cy="147327"/>
            </a:xfrm>
            <a:custGeom>
              <a:avLst/>
              <a:gdLst/>
              <a:ahLst/>
              <a:cxnLst/>
              <a:rect l="l" t="t" r="r" b="b"/>
              <a:pathLst>
                <a:path w="1001" h="4004" extrusionOk="0">
                  <a:moveTo>
                    <a:pt x="0" y="0"/>
                  </a:moveTo>
                  <a:lnTo>
                    <a:pt x="0" y="4003"/>
                  </a:lnTo>
                  <a:lnTo>
                    <a:pt x="1001" y="4003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4113132" y="2663017"/>
              <a:ext cx="406290" cy="76129"/>
            </a:xfrm>
            <a:custGeom>
              <a:avLst/>
              <a:gdLst/>
              <a:ahLst/>
              <a:cxnLst/>
              <a:rect l="l" t="t" r="r" b="b"/>
              <a:pathLst>
                <a:path w="11042" h="2069" extrusionOk="0">
                  <a:moveTo>
                    <a:pt x="0" y="0"/>
                  </a:moveTo>
                  <a:lnTo>
                    <a:pt x="0" y="1068"/>
                  </a:lnTo>
                  <a:lnTo>
                    <a:pt x="0" y="2068"/>
                  </a:lnTo>
                  <a:lnTo>
                    <a:pt x="11042" y="2068"/>
                  </a:lnTo>
                  <a:lnTo>
                    <a:pt x="11042" y="1068"/>
                  </a:lnTo>
                  <a:lnTo>
                    <a:pt x="110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4223590" y="2515727"/>
              <a:ext cx="185373" cy="110495"/>
            </a:xfrm>
            <a:custGeom>
              <a:avLst/>
              <a:gdLst/>
              <a:ahLst/>
              <a:cxnLst/>
              <a:rect l="l" t="t" r="r" b="b"/>
              <a:pathLst>
                <a:path w="5038" h="3003" extrusionOk="0">
                  <a:moveTo>
                    <a:pt x="2002" y="0"/>
                  </a:moveTo>
                  <a:lnTo>
                    <a:pt x="2002" y="1001"/>
                  </a:lnTo>
                  <a:lnTo>
                    <a:pt x="1001" y="1001"/>
                  </a:lnTo>
                  <a:lnTo>
                    <a:pt x="1001" y="2002"/>
                  </a:lnTo>
                  <a:lnTo>
                    <a:pt x="0" y="2002"/>
                  </a:lnTo>
                  <a:lnTo>
                    <a:pt x="0" y="3002"/>
                  </a:lnTo>
                  <a:lnTo>
                    <a:pt x="5037" y="3002"/>
                  </a:lnTo>
                  <a:lnTo>
                    <a:pt x="5037" y="2002"/>
                  </a:lnTo>
                  <a:lnTo>
                    <a:pt x="4003" y="2002"/>
                  </a:lnTo>
                  <a:lnTo>
                    <a:pt x="4003" y="1001"/>
                  </a:lnTo>
                  <a:lnTo>
                    <a:pt x="3003" y="1001"/>
                  </a:lnTo>
                  <a:lnTo>
                    <a:pt x="30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4445758" y="2515727"/>
              <a:ext cx="36832" cy="147327"/>
            </a:xfrm>
            <a:custGeom>
              <a:avLst/>
              <a:gdLst/>
              <a:ahLst/>
              <a:cxnLst/>
              <a:rect l="l" t="t" r="r" b="b"/>
              <a:pathLst>
                <a:path w="1001" h="4004" extrusionOk="0">
                  <a:moveTo>
                    <a:pt x="0" y="0"/>
                  </a:moveTo>
                  <a:lnTo>
                    <a:pt x="0" y="4003"/>
                  </a:lnTo>
                  <a:lnTo>
                    <a:pt x="1001" y="4003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2" name="Google Shape;642;p32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643" name="Google Shape;643;p32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32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32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6" name="Google Shape;646;p32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32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48" name="Google Shape;648;p32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9" name="Google Shape;649;p32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650" name="Google Shape;650;p32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2"/>
            <p:cNvSpPr/>
            <p:nvPr/>
          </p:nvSpPr>
          <p:spPr>
            <a:xfrm>
              <a:off x="253750" y="130008"/>
              <a:ext cx="218100" cy="218100"/>
            </a:xfrm>
            <a:prstGeom prst="leftRightArrowCallout">
              <a:avLst>
                <a:gd name="adj1" fmla="val 34916"/>
                <a:gd name="adj2" fmla="val 25000"/>
                <a:gd name="adj3" fmla="val 35030"/>
                <a:gd name="adj4" fmla="val 48123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52" name="Google Shape;652;p32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2"/>
          <p:cNvSpPr/>
          <p:nvPr/>
        </p:nvSpPr>
        <p:spPr>
          <a:xfrm>
            <a:off x="6760300" y="117804"/>
            <a:ext cx="2161200" cy="256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2"/>
          <p:cNvSpPr/>
          <p:nvPr/>
        </p:nvSpPr>
        <p:spPr>
          <a:xfrm>
            <a:off x="8690995" y="137150"/>
            <a:ext cx="152400" cy="2181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●"/>
              <a:defRPr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○"/>
              <a:defRPr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■"/>
              <a:defRPr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●"/>
              <a:defRPr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○"/>
              <a:defRPr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■"/>
              <a:defRPr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●"/>
              <a:defRPr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○"/>
              <a:defRPr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Code"/>
              <a:buChar char="■"/>
              <a:defRPr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61" r:id="rId6"/>
    <p:sldLayoutId id="2147483677" r:id="rId7"/>
    <p:sldLayoutId id="2147483678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36"/>
          <p:cNvSpPr txBox="1">
            <a:spLocks noGrp="1"/>
          </p:cNvSpPr>
          <p:nvPr>
            <p:ph type="ctrTitle"/>
          </p:nvPr>
        </p:nvSpPr>
        <p:spPr>
          <a:xfrm>
            <a:off x="659732" y="448048"/>
            <a:ext cx="7713600" cy="30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/>
              <a:t>Optimization Algorithm for Ray Tracing</a:t>
            </a:r>
            <a:r>
              <a:rPr lang="en" sz="4500" dirty="0"/>
              <a:t>:</a:t>
            </a:r>
            <a:endParaRPr sz="3100" dirty="0"/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3100" dirty="0"/>
              <a:t>Computer Graphics</a:t>
            </a:r>
            <a:endParaRPr sz="3100" dirty="0">
              <a:solidFill>
                <a:schemeClr val="accent1"/>
              </a:solidFill>
            </a:endParaRPr>
          </a:p>
        </p:txBody>
      </p:sp>
      <p:sp>
        <p:nvSpPr>
          <p:cNvPr id="666" name="Google Shape;666;p36"/>
          <p:cNvSpPr txBox="1">
            <a:spLocks noGrp="1"/>
          </p:cNvSpPr>
          <p:nvPr>
            <p:ph type="subTitle" idx="1"/>
          </p:nvPr>
        </p:nvSpPr>
        <p:spPr>
          <a:xfrm>
            <a:off x="659732" y="3265281"/>
            <a:ext cx="7713600" cy="2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highlight>
                  <a:schemeClr val="dk1"/>
                </a:highlight>
              </a:rPr>
              <a:t>Group 6:</a:t>
            </a:r>
            <a:endParaRPr dirty="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grpSp>
        <p:nvGrpSpPr>
          <p:cNvPr id="667" name="Google Shape;667;p36"/>
          <p:cNvGrpSpPr/>
          <p:nvPr/>
        </p:nvGrpSpPr>
        <p:grpSpPr>
          <a:xfrm>
            <a:off x="7587247" y="2888719"/>
            <a:ext cx="378215" cy="598023"/>
            <a:chOff x="1654675" y="1997765"/>
            <a:chExt cx="445587" cy="704551"/>
          </a:xfrm>
        </p:grpSpPr>
        <p:sp>
          <p:nvSpPr>
            <p:cNvPr id="668" name="Google Shape;668;p36"/>
            <p:cNvSpPr/>
            <p:nvPr/>
          </p:nvSpPr>
          <p:spPr>
            <a:xfrm>
              <a:off x="1655926" y="1998979"/>
              <a:ext cx="440657" cy="703336"/>
            </a:xfrm>
            <a:custGeom>
              <a:avLst/>
              <a:gdLst/>
              <a:ahLst/>
              <a:cxnLst/>
              <a:rect l="l" t="t" r="r" b="b"/>
              <a:pathLst>
                <a:path w="11976" h="19115" extrusionOk="0">
                  <a:moveTo>
                    <a:pt x="0" y="1"/>
                  </a:moveTo>
                  <a:lnTo>
                    <a:pt x="0" y="17113"/>
                  </a:lnTo>
                  <a:lnTo>
                    <a:pt x="2002" y="17113"/>
                  </a:lnTo>
                  <a:lnTo>
                    <a:pt x="2002" y="16112"/>
                  </a:lnTo>
                  <a:lnTo>
                    <a:pt x="3002" y="16112"/>
                  </a:lnTo>
                  <a:lnTo>
                    <a:pt x="3002" y="15112"/>
                  </a:lnTo>
                  <a:lnTo>
                    <a:pt x="4003" y="15112"/>
                  </a:lnTo>
                  <a:lnTo>
                    <a:pt x="4003" y="14111"/>
                  </a:lnTo>
                  <a:lnTo>
                    <a:pt x="4971" y="14111"/>
                  </a:lnTo>
                  <a:lnTo>
                    <a:pt x="4971" y="16112"/>
                  </a:lnTo>
                  <a:lnTo>
                    <a:pt x="5971" y="16112"/>
                  </a:lnTo>
                  <a:lnTo>
                    <a:pt x="5971" y="18114"/>
                  </a:lnTo>
                  <a:lnTo>
                    <a:pt x="6972" y="18114"/>
                  </a:lnTo>
                  <a:lnTo>
                    <a:pt x="6972" y="19115"/>
                  </a:lnTo>
                  <a:lnTo>
                    <a:pt x="8973" y="19115"/>
                  </a:lnTo>
                  <a:lnTo>
                    <a:pt x="8973" y="18114"/>
                  </a:lnTo>
                  <a:lnTo>
                    <a:pt x="9974" y="18114"/>
                  </a:lnTo>
                  <a:lnTo>
                    <a:pt x="9974" y="16112"/>
                  </a:lnTo>
                  <a:lnTo>
                    <a:pt x="8973" y="16112"/>
                  </a:lnTo>
                  <a:lnTo>
                    <a:pt x="8973" y="14111"/>
                  </a:lnTo>
                  <a:lnTo>
                    <a:pt x="7973" y="14111"/>
                  </a:lnTo>
                  <a:lnTo>
                    <a:pt x="7973" y="13110"/>
                  </a:lnTo>
                  <a:lnTo>
                    <a:pt x="11976" y="13110"/>
                  </a:lnTo>
                  <a:lnTo>
                    <a:pt x="11976" y="12110"/>
                  </a:lnTo>
                  <a:lnTo>
                    <a:pt x="11976" y="11109"/>
                  </a:lnTo>
                  <a:lnTo>
                    <a:pt x="11042" y="11109"/>
                  </a:lnTo>
                  <a:lnTo>
                    <a:pt x="11042" y="11042"/>
                  </a:lnTo>
                  <a:lnTo>
                    <a:pt x="11042" y="10008"/>
                  </a:lnTo>
                  <a:lnTo>
                    <a:pt x="10041" y="10008"/>
                  </a:lnTo>
                  <a:lnTo>
                    <a:pt x="10041" y="9007"/>
                  </a:lnTo>
                  <a:lnTo>
                    <a:pt x="9040" y="9007"/>
                  </a:lnTo>
                  <a:lnTo>
                    <a:pt x="9040" y="8007"/>
                  </a:lnTo>
                  <a:lnTo>
                    <a:pt x="8039" y="8007"/>
                  </a:lnTo>
                  <a:lnTo>
                    <a:pt x="8039" y="7006"/>
                  </a:lnTo>
                  <a:lnTo>
                    <a:pt x="7039" y="7006"/>
                  </a:lnTo>
                  <a:lnTo>
                    <a:pt x="7039" y="6005"/>
                  </a:lnTo>
                  <a:lnTo>
                    <a:pt x="6038" y="6005"/>
                  </a:lnTo>
                  <a:lnTo>
                    <a:pt x="6038" y="5005"/>
                  </a:lnTo>
                  <a:lnTo>
                    <a:pt x="5037" y="5005"/>
                  </a:lnTo>
                  <a:lnTo>
                    <a:pt x="5037" y="4004"/>
                  </a:lnTo>
                  <a:lnTo>
                    <a:pt x="4037" y="4004"/>
                  </a:lnTo>
                  <a:lnTo>
                    <a:pt x="4037" y="3003"/>
                  </a:lnTo>
                  <a:lnTo>
                    <a:pt x="3036" y="3003"/>
                  </a:lnTo>
                  <a:lnTo>
                    <a:pt x="3036" y="2002"/>
                  </a:lnTo>
                  <a:lnTo>
                    <a:pt x="2035" y="2002"/>
                  </a:lnTo>
                  <a:lnTo>
                    <a:pt x="2035" y="1002"/>
                  </a:lnTo>
                  <a:lnTo>
                    <a:pt x="1001" y="1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6"/>
            <p:cNvSpPr/>
            <p:nvPr/>
          </p:nvSpPr>
          <p:spPr>
            <a:xfrm>
              <a:off x="1654675" y="1997765"/>
              <a:ext cx="36869" cy="628459"/>
            </a:xfrm>
            <a:custGeom>
              <a:avLst/>
              <a:gdLst/>
              <a:ahLst/>
              <a:cxnLst/>
              <a:rect l="l" t="t" r="r" b="b"/>
              <a:pathLst>
                <a:path w="1002" h="17080" extrusionOk="0">
                  <a:moveTo>
                    <a:pt x="1" y="1"/>
                  </a:moveTo>
                  <a:lnTo>
                    <a:pt x="1" y="17079"/>
                  </a:lnTo>
                  <a:lnTo>
                    <a:pt x="1002" y="17079"/>
                  </a:lnTo>
                  <a:lnTo>
                    <a:pt x="1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6"/>
            <p:cNvSpPr/>
            <p:nvPr/>
          </p:nvSpPr>
          <p:spPr>
            <a:xfrm>
              <a:off x="1692758" y="2034597"/>
              <a:ext cx="36832" cy="36869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6"/>
            <p:cNvSpPr/>
            <p:nvPr/>
          </p:nvSpPr>
          <p:spPr>
            <a:xfrm>
              <a:off x="1729553" y="2072643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1" y="0"/>
                  </a:moveTo>
                  <a:lnTo>
                    <a:pt x="1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6"/>
            <p:cNvSpPr/>
            <p:nvPr/>
          </p:nvSpPr>
          <p:spPr>
            <a:xfrm>
              <a:off x="1765170" y="2109474"/>
              <a:ext cx="36832" cy="36832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6"/>
            <p:cNvSpPr/>
            <p:nvPr/>
          </p:nvSpPr>
          <p:spPr>
            <a:xfrm>
              <a:off x="1803216" y="2146269"/>
              <a:ext cx="36832" cy="36869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0" y="1"/>
                  </a:moveTo>
                  <a:lnTo>
                    <a:pt x="0" y="1002"/>
                  </a:lnTo>
                  <a:lnTo>
                    <a:pt x="1001" y="1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6"/>
            <p:cNvSpPr/>
            <p:nvPr/>
          </p:nvSpPr>
          <p:spPr>
            <a:xfrm>
              <a:off x="1841262" y="2183101"/>
              <a:ext cx="36832" cy="36869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0" y="1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6"/>
            <p:cNvSpPr/>
            <p:nvPr/>
          </p:nvSpPr>
          <p:spPr>
            <a:xfrm>
              <a:off x="1878057" y="2219933"/>
              <a:ext cx="36869" cy="36832"/>
            </a:xfrm>
            <a:custGeom>
              <a:avLst/>
              <a:gdLst/>
              <a:ahLst/>
              <a:cxnLst/>
              <a:rect l="l" t="t" r="r" b="b"/>
              <a:pathLst>
                <a:path w="1002" h="1001" extrusionOk="0">
                  <a:moveTo>
                    <a:pt x="1" y="0"/>
                  </a:moveTo>
                  <a:lnTo>
                    <a:pt x="1" y="1001"/>
                  </a:lnTo>
                  <a:lnTo>
                    <a:pt x="1002" y="1001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6"/>
            <p:cNvSpPr/>
            <p:nvPr/>
          </p:nvSpPr>
          <p:spPr>
            <a:xfrm>
              <a:off x="1914889" y="2256728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1" y="1"/>
                  </a:moveTo>
                  <a:lnTo>
                    <a:pt x="1" y="1002"/>
                  </a:lnTo>
                  <a:lnTo>
                    <a:pt x="1001" y="1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6"/>
            <p:cNvSpPr/>
            <p:nvPr/>
          </p:nvSpPr>
          <p:spPr>
            <a:xfrm>
              <a:off x="1951721" y="2293559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0" y="1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6"/>
            <p:cNvSpPr/>
            <p:nvPr/>
          </p:nvSpPr>
          <p:spPr>
            <a:xfrm>
              <a:off x="1988553" y="2330391"/>
              <a:ext cx="36832" cy="36869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6"/>
            <p:cNvSpPr/>
            <p:nvPr/>
          </p:nvSpPr>
          <p:spPr>
            <a:xfrm>
              <a:off x="2025348" y="2367223"/>
              <a:ext cx="36869" cy="36832"/>
            </a:xfrm>
            <a:custGeom>
              <a:avLst/>
              <a:gdLst/>
              <a:ahLst/>
              <a:cxnLst/>
              <a:rect l="l" t="t" r="r" b="b"/>
              <a:pathLst>
                <a:path w="1002" h="1001" extrusionOk="0">
                  <a:moveTo>
                    <a:pt x="1" y="0"/>
                  </a:moveTo>
                  <a:lnTo>
                    <a:pt x="1" y="1001"/>
                  </a:lnTo>
                  <a:lnTo>
                    <a:pt x="1002" y="1001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6"/>
            <p:cNvSpPr/>
            <p:nvPr/>
          </p:nvSpPr>
          <p:spPr>
            <a:xfrm>
              <a:off x="2062179" y="2405269"/>
              <a:ext cx="36869" cy="36832"/>
            </a:xfrm>
            <a:custGeom>
              <a:avLst/>
              <a:gdLst/>
              <a:ahLst/>
              <a:cxnLst/>
              <a:rect l="l" t="t" r="r" b="b"/>
              <a:pathLst>
                <a:path w="1002" h="1001" extrusionOk="0">
                  <a:moveTo>
                    <a:pt x="1" y="0"/>
                  </a:moveTo>
                  <a:lnTo>
                    <a:pt x="1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6"/>
            <p:cNvSpPr/>
            <p:nvPr/>
          </p:nvSpPr>
          <p:spPr>
            <a:xfrm>
              <a:off x="1914889" y="2442064"/>
              <a:ext cx="185373" cy="36869"/>
            </a:xfrm>
            <a:custGeom>
              <a:avLst/>
              <a:gdLst/>
              <a:ahLst/>
              <a:cxnLst/>
              <a:rect l="l" t="t" r="r" b="b"/>
              <a:pathLst>
                <a:path w="5038" h="1002" extrusionOk="0">
                  <a:moveTo>
                    <a:pt x="1" y="1"/>
                  </a:moveTo>
                  <a:lnTo>
                    <a:pt x="1" y="1002"/>
                  </a:lnTo>
                  <a:lnTo>
                    <a:pt x="5038" y="1002"/>
                  </a:lnTo>
                  <a:lnTo>
                    <a:pt x="50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6"/>
            <p:cNvSpPr/>
            <p:nvPr/>
          </p:nvSpPr>
          <p:spPr>
            <a:xfrm>
              <a:off x="1914889" y="2478895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1" y="1"/>
                  </a:moveTo>
                  <a:lnTo>
                    <a:pt x="1" y="1001"/>
                  </a:lnTo>
                  <a:lnTo>
                    <a:pt x="1001" y="10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6"/>
            <p:cNvSpPr/>
            <p:nvPr/>
          </p:nvSpPr>
          <p:spPr>
            <a:xfrm>
              <a:off x="1803216" y="2478895"/>
              <a:ext cx="36832" cy="36869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0" y="1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6"/>
            <p:cNvSpPr/>
            <p:nvPr/>
          </p:nvSpPr>
          <p:spPr>
            <a:xfrm>
              <a:off x="1841262" y="2515727"/>
              <a:ext cx="36832" cy="73664"/>
            </a:xfrm>
            <a:custGeom>
              <a:avLst/>
              <a:gdLst/>
              <a:ahLst/>
              <a:cxnLst/>
              <a:rect l="l" t="t" r="r" b="b"/>
              <a:pathLst>
                <a:path w="1001" h="2002" extrusionOk="0">
                  <a:moveTo>
                    <a:pt x="0" y="0"/>
                  </a:moveTo>
                  <a:lnTo>
                    <a:pt x="0" y="2002"/>
                  </a:lnTo>
                  <a:lnTo>
                    <a:pt x="1001" y="2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6"/>
            <p:cNvSpPr/>
            <p:nvPr/>
          </p:nvSpPr>
          <p:spPr>
            <a:xfrm>
              <a:off x="1878057" y="2589354"/>
              <a:ext cx="36869" cy="73700"/>
            </a:xfrm>
            <a:custGeom>
              <a:avLst/>
              <a:gdLst/>
              <a:ahLst/>
              <a:cxnLst/>
              <a:rect l="l" t="t" r="r" b="b"/>
              <a:pathLst>
                <a:path w="1002" h="2003" extrusionOk="0">
                  <a:moveTo>
                    <a:pt x="1" y="1"/>
                  </a:moveTo>
                  <a:lnTo>
                    <a:pt x="1" y="2002"/>
                  </a:lnTo>
                  <a:lnTo>
                    <a:pt x="1002" y="2002"/>
                  </a:lnTo>
                  <a:lnTo>
                    <a:pt x="1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6"/>
            <p:cNvSpPr/>
            <p:nvPr/>
          </p:nvSpPr>
          <p:spPr>
            <a:xfrm>
              <a:off x="1914889" y="2663017"/>
              <a:ext cx="73700" cy="36832"/>
            </a:xfrm>
            <a:custGeom>
              <a:avLst/>
              <a:gdLst/>
              <a:ahLst/>
              <a:cxnLst/>
              <a:rect l="l" t="t" r="r" b="b"/>
              <a:pathLst>
                <a:path w="2003" h="1001" extrusionOk="0">
                  <a:moveTo>
                    <a:pt x="1" y="0"/>
                  </a:moveTo>
                  <a:lnTo>
                    <a:pt x="1" y="1001"/>
                  </a:lnTo>
                  <a:lnTo>
                    <a:pt x="2002" y="1001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6"/>
            <p:cNvSpPr/>
            <p:nvPr/>
          </p:nvSpPr>
          <p:spPr>
            <a:xfrm>
              <a:off x="1951721" y="2515727"/>
              <a:ext cx="36869" cy="73664"/>
            </a:xfrm>
            <a:custGeom>
              <a:avLst/>
              <a:gdLst/>
              <a:ahLst/>
              <a:cxnLst/>
              <a:rect l="l" t="t" r="r" b="b"/>
              <a:pathLst>
                <a:path w="1002" h="2002" extrusionOk="0">
                  <a:moveTo>
                    <a:pt x="0" y="0"/>
                  </a:moveTo>
                  <a:lnTo>
                    <a:pt x="0" y="2002"/>
                  </a:lnTo>
                  <a:lnTo>
                    <a:pt x="1001" y="2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6"/>
            <p:cNvSpPr/>
            <p:nvPr/>
          </p:nvSpPr>
          <p:spPr>
            <a:xfrm>
              <a:off x="1988553" y="2589354"/>
              <a:ext cx="36832" cy="73700"/>
            </a:xfrm>
            <a:custGeom>
              <a:avLst/>
              <a:gdLst/>
              <a:ahLst/>
              <a:cxnLst/>
              <a:rect l="l" t="t" r="r" b="b"/>
              <a:pathLst>
                <a:path w="1001" h="2003" extrusionOk="0">
                  <a:moveTo>
                    <a:pt x="0" y="1"/>
                  </a:moveTo>
                  <a:lnTo>
                    <a:pt x="0" y="2002"/>
                  </a:lnTo>
                  <a:lnTo>
                    <a:pt x="1001" y="2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6"/>
            <p:cNvSpPr/>
            <p:nvPr/>
          </p:nvSpPr>
          <p:spPr>
            <a:xfrm>
              <a:off x="1765170" y="2515727"/>
              <a:ext cx="36832" cy="36869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6"/>
            <p:cNvSpPr/>
            <p:nvPr/>
          </p:nvSpPr>
          <p:spPr>
            <a:xfrm>
              <a:off x="1729553" y="2552559"/>
              <a:ext cx="36869" cy="36832"/>
            </a:xfrm>
            <a:custGeom>
              <a:avLst/>
              <a:gdLst/>
              <a:ahLst/>
              <a:cxnLst/>
              <a:rect l="l" t="t" r="r" b="b"/>
              <a:pathLst>
                <a:path w="1002" h="1001" extrusionOk="0">
                  <a:moveTo>
                    <a:pt x="1" y="0"/>
                  </a:moveTo>
                  <a:lnTo>
                    <a:pt x="1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6"/>
            <p:cNvSpPr/>
            <p:nvPr/>
          </p:nvSpPr>
          <p:spPr>
            <a:xfrm>
              <a:off x="1692758" y="2589354"/>
              <a:ext cx="36832" cy="36869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0" y="1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6F0CFC2-6190-4F76-0EAC-755DD2BB0116}"/>
              </a:ext>
            </a:extLst>
          </p:cNvPr>
          <p:cNvSpPr txBox="1"/>
          <p:nvPr/>
        </p:nvSpPr>
        <p:spPr>
          <a:xfrm>
            <a:off x="1805628" y="3202315"/>
            <a:ext cx="35778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Nguyen Quang Trung</a:t>
            </a:r>
          </a:p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Le Duc Tuyen</a:t>
            </a:r>
          </a:p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Nguyen Viet Anh Tuan</a:t>
            </a:r>
          </a:p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Phung Minh Quang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>
          <a:extLst>
            <a:ext uri="{FF2B5EF4-FFF2-40B4-BE49-F238E27FC236}">
              <a16:creationId xmlns:a16="http://schemas.microsoft.com/office/drawing/2014/main" id="{60A1995F-F635-4DFF-C192-E16E5A014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2.1: This figure demonstrates the concept of ray tracing. A ray is cast...  | Download Scientific Diagram">
            <a:extLst>
              <a:ext uri="{FF2B5EF4-FFF2-40B4-BE49-F238E27FC236}">
                <a16:creationId xmlns:a16="http://schemas.microsoft.com/office/drawing/2014/main" id="{8EBA4568-F767-18F7-0627-DF4C85F3E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403" y="1402440"/>
            <a:ext cx="3404099" cy="2551050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42">
            <a:extLst>
              <a:ext uri="{FF2B5EF4-FFF2-40B4-BE49-F238E27FC236}">
                <a16:creationId xmlns:a16="http://schemas.microsoft.com/office/drawing/2014/main" id="{B2D3C5A9-3708-3AEE-6F94-42C73A3353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5401" y="567953"/>
            <a:ext cx="623667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2.1 How to trace rays into the scene</a:t>
            </a:r>
            <a:endParaRPr sz="2800" dirty="0"/>
          </a:p>
        </p:txBody>
      </p:sp>
      <p:grpSp>
        <p:nvGrpSpPr>
          <p:cNvPr id="858" name="Google Shape;858;p42">
            <a:extLst>
              <a:ext uri="{FF2B5EF4-FFF2-40B4-BE49-F238E27FC236}">
                <a16:creationId xmlns:a16="http://schemas.microsoft.com/office/drawing/2014/main" id="{18E62D81-998C-A5A3-4DBB-8C06248A5C14}"/>
              </a:ext>
            </a:extLst>
          </p:cNvPr>
          <p:cNvGrpSpPr/>
          <p:nvPr/>
        </p:nvGrpSpPr>
        <p:grpSpPr>
          <a:xfrm>
            <a:off x="7915879" y="459834"/>
            <a:ext cx="1016242" cy="639649"/>
            <a:chOff x="6724425" y="3889875"/>
            <a:chExt cx="1575325" cy="991550"/>
          </a:xfrm>
        </p:grpSpPr>
        <p:sp>
          <p:nvSpPr>
            <p:cNvPr id="859" name="Google Shape;859;p42">
              <a:extLst>
                <a:ext uri="{FF2B5EF4-FFF2-40B4-BE49-F238E27FC236}">
                  <a16:creationId xmlns:a16="http://schemas.microsoft.com/office/drawing/2014/main" id="{04251461-8BFA-DEB8-15D7-52D263F39EA1}"/>
                </a:ext>
              </a:extLst>
            </p:cNvPr>
            <p:cNvSpPr/>
            <p:nvPr/>
          </p:nvSpPr>
          <p:spPr>
            <a:xfrm>
              <a:off x="7424925" y="413170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69" y="1"/>
                  </a:moveTo>
                  <a:lnTo>
                    <a:pt x="0" y="268"/>
                  </a:lnTo>
                  <a:lnTo>
                    <a:pt x="267" y="2803"/>
                  </a:lnTo>
                  <a:lnTo>
                    <a:pt x="2802" y="25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2">
              <a:extLst>
                <a:ext uri="{FF2B5EF4-FFF2-40B4-BE49-F238E27FC236}">
                  <a16:creationId xmlns:a16="http://schemas.microsoft.com/office/drawing/2014/main" id="{98899338-A458-C807-F970-E9F12FAF5B1B}"/>
                </a:ext>
              </a:extLst>
            </p:cNvPr>
            <p:cNvSpPr/>
            <p:nvPr/>
          </p:nvSpPr>
          <p:spPr>
            <a:xfrm>
              <a:off x="7361550" y="41383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1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2">
              <a:extLst>
                <a:ext uri="{FF2B5EF4-FFF2-40B4-BE49-F238E27FC236}">
                  <a16:creationId xmlns:a16="http://schemas.microsoft.com/office/drawing/2014/main" id="{AA2F3FA5-376B-DBBA-C1BD-5E18D8B2A4E7}"/>
                </a:ext>
              </a:extLst>
            </p:cNvPr>
            <p:cNvSpPr/>
            <p:nvPr/>
          </p:nvSpPr>
          <p:spPr>
            <a:xfrm>
              <a:off x="7291500" y="4080825"/>
              <a:ext cx="70075" cy="68425"/>
            </a:xfrm>
            <a:custGeom>
              <a:avLst/>
              <a:gdLst/>
              <a:ahLst/>
              <a:cxnLst/>
              <a:rect l="l" t="t" r="r" b="b"/>
              <a:pathLst>
                <a:path w="2803" h="2737" extrusionOk="0">
                  <a:moveTo>
                    <a:pt x="2569" y="1"/>
                  </a:moveTo>
                  <a:lnTo>
                    <a:pt x="0" y="201"/>
                  </a:lnTo>
                  <a:lnTo>
                    <a:pt x="267" y="2736"/>
                  </a:lnTo>
                  <a:lnTo>
                    <a:pt x="2802" y="25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2">
              <a:extLst>
                <a:ext uri="{FF2B5EF4-FFF2-40B4-BE49-F238E27FC236}">
                  <a16:creationId xmlns:a16="http://schemas.microsoft.com/office/drawing/2014/main" id="{B6027EF8-3A6F-E614-3B2B-DE7F50C765E2}"/>
                </a:ext>
              </a:extLst>
            </p:cNvPr>
            <p:cNvSpPr/>
            <p:nvPr/>
          </p:nvSpPr>
          <p:spPr>
            <a:xfrm>
              <a:off x="7223100" y="4023300"/>
              <a:ext cx="68425" cy="69225"/>
            </a:xfrm>
            <a:custGeom>
              <a:avLst/>
              <a:gdLst/>
              <a:ahLst/>
              <a:cxnLst/>
              <a:rect l="l" t="t" r="r" b="b"/>
              <a:pathLst>
                <a:path w="2737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01" y="2769"/>
                  </a:lnTo>
                  <a:lnTo>
                    <a:pt x="2736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2">
              <a:extLst>
                <a:ext uri="{FF2B5EF4-FFF2-40B4-BE49-F238E27FC236}">
                  <a16:creationId xmlns:a16="http://schemas.microsoft.com/office/drawing/2014/main" id="{2A4FB829-7D5A-7995-47C0-4262C247B1E6}"/>
                </a:ext>
              </a:extLst>
            </p:cNvPr>
            <p:cNvSpPr/>
            <p:nvPr/>
          </p:nvSpPr>
          <p:spPr>
            <a:xfrm>
              <a:off x="7153050" y="3965750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68" y="2769"/>
                  </a:lnTo>
                  <a:lnTo>
                    <a:pt x="2803" y="2502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2">
              <a:extLst>
                <a:ext uri="{FF2B5EF4-FFF2-40B4-BE49-F238E27FC236}">
                  <a16:creationId xmlns:a16="http://schemas.microsoft.com/office/drawing/2014/main" id="{417EA093-AF92-545F-EDDF-49B5F4B7E19D}"/>
                </a:ext>
              </a:extLst>
            </p:cNvPr>
            <p:cNvSpPr/>
            <p:nvPr/>
          </p:nvSpPr>
          <p:spPr>
            <a:xfrm>
              <a:off x="7089675" y="3971600"/>
              <a:ext cx="70075" cy="69225"/>
            </a:xfrm>
            <a:custGeom>
              <a:avLst/>
              <a:gdLst/>
              <a:ahLst/>
              <a:cxnLst/>
              <a:rect l="l" t="t" r="r" b="b"/>
              <a:pathLst>
                <a:path w="2803" h="2769" extrusionOk="0">
                  <a:moveTo>
                    <a:pt x="2536" y="0"/>
                  </a:moveTo>
                  <a:lnTo>
                    <a:pt x="1" y="234"/>
                  </a:lnTo>
                  <a:lnTo>
                    <a:pt x="201" y="2769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2">
              <a:extLst>
                <a:ext uri="{FF2B5EF4-FFF2-40B4-BE49-F238E27FC236}">
                  <a16:creationId xmlns:a16="http://schemas.microsoft.com/office/drawing/2014/main" id="{6A0E0DF2-9847-67C8-45C6-C7BECEEBB352}"/>
                </a:ext>
              </a:extLst>
            </p:cNvPr>
            <p:cNvSpPr/>
            <p:nvPr/>
          </p:nvSpPr>
          <p:spPr>
            <a:xfrm>
              <a:off x="7026300" y="3977425"/>
              <a:ext cx="68400" cy="69250"/>
            </a:xfrm>
            <a:custGeom>
              <a:avLst/>
              <a:gdLst/>
              <a:ahLst/>
              <a:cxnLst/>
              <a:rect l="l" t="t" r="r" b="b"/>
              <a:pathLst>
                <a:path w="2736" h="2770" extrusionOk="0">
                  <a:moveTo>
                    <a:pt x="2536" y="1"/>
                  </a:moveTo>
                  <a:lnTo>
                    <a:pt x="1" y="267"/>
                  </a:lnTo>
                  <a:lnTo>
                    <a:pt x="201" y="2769"/>
                  </a:lnTo>
                  <a:lnTo>
                    <a:pt x="2736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2">
              <a:extLst>
                <a:ext uri="{FF2B5EF4-FFF2-40B4-BE49-F238E27FC236}">
                  <a16:creationId xmlns:a16="http://schemas.microsoft.com/office/drawing/2014/main" id="{B8E77550-92A5-B361-F6DD-1BB00B33697C}"/>
                </a:ext>
              </a:extLst>
            </p:cNvPr>
            <p:cNvSpPr/>
            <p:nvPr/>
          </p:nvSpPr>
          <p:spPr>
            <a:xfrm>
              <a:off x="6962100" y="3984100"/>
              <a:ext cx="69225" cy="68400"/>
            </a:xfrm>
            <a:custGeom>
              <a:avLst/>
              <a:gdLst/>
              <a:ahLst/>
              <a:cxnLst/>
              <a:rect l="l" t="t" r="r" b="b"/>
              <a:pathLst>
                <a:path w="2769" h="2736" extrusionOk="0">
                  <a:moveTo>
                    <a:pt x="2569" y="0"/>
                  </a:moveTo>
                  <a:lnTo>
                    <a:pt x="0" y="201"/>
                  </a:lnTo>
                  <a:lnTo>
                    <a:pt x="234" y="2736"/>
                  </a:lnTo>
                  <a:lnTo>
                    <a:pt x="2769" y="2502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2">
              <a:extLst>
                <a:ext uri="{FF2B5EF4-FFF2-40B4-BE49-F238E27FC236}">
                  <a16:creationId xmlns:a16="http://schemas.microsoft.com/office/drawing/2014/main" id="{9B1D06FE-3087-D24C-C6D7-F5A61C9BC988}"/>
                </a:ext>
              </a:extLst>
            </p:cNvPr>
            <p:cNvSpPr/>
            <p:nvPr/>
          </p:nvSpPr>
          <p:spPr>
            <a:xfrm>
              <a:off x="6898725" y="3989100"/>
              <a:ext cx="69225" cy="68400"/>
            </a:xfrm>
            <a:custGeom>
              <a:avLst/>
              <a:gdLst/>
              <a:ahLst/>
              <a:cxnLst/>
              <a:rect l="l" t="t" r="r" b="b"/>
              <a:pathLst>
                <a:path w="2769" h="2736" extrusionOk="0">
                  <a:moveTo>
                    <a:pt x="2535" y="1"/>
                  </a:moveTo>
                  <a:lnTo>
                    <a:pt x="0" y="234"/>
                  </a:lnTo>
                  <a:lnTo>
                    <a:pt x="200" y="2736"/>
                  </a:lnTo>
                  <a:lnTo>
                    <a:pt x="2769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2">
              <a:extLst>
                <a:ext uri="{FF2B5EF4-FFF2-40B4-BE49-F238E27FC236}">
                  <a16:creationId xmlns:a16="http://schemas.microsoft.com/office/drawing/2014/main" id="{04078BA4-B181-121B-DC2A-C20C6D854613}"/>
                </a:ext>
              </a:extLst>
            </p:cNvPr>
            <p:cNvSpPr/>
            <p:nvPr/>
          </p:nvSpPr>
          <p:spPr>
            <a:xfrm>
              <a:off x="6840350" y="405747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5" y="1"/>
                  </a:moveTo>
                  <a:lnTo>
                    <a:pt x="0" y="268"/>
                  </a:lnTo>
                  <a:lnTo>
                    <a:pt x="267" y="2803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2">
              <a:extLst>
                <a:ext uri="{FF2B5EF4-FFF2-40B4-BE49-F238E27FC236}">
                  <a16:creationId xmlns:a16="http://schemas.microsoft.com/office/drawing/2014/main" id="{40052EA1-C558-A77E-43CD-5ADF26D988F9}"/>
                </a:ext>
              </a:extLst>
            </p:cNvPr>
            <p:cNvSpPr/>
            <p:nvPr/>
          </p:nvSpPr>
          <p:spPr>
            <a:xfrm>
              <a:off x="6782800" y="412752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0" y="201"/>
                  </a:lnTo>
                  <a:lnTo>
                    <a:pt x="267" y="2770"/>
                  </a:lnTo>
                  <a:lnTo>
                    <a:pt x="2802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2">
              <a:extLst>
                <a:ext uri="{FF2B5EF4-FFF2-40B4-BE49-F238E27FC236}">
                  <a16:creationId xmlns:a16="http://schemas.microsoft.com/office/drawing/2014/main" id="{E1149FC1-3698-2FD6-6B3F-83157AE16BA5}"/>
                </a:ext>
              </a:extLst>
            </p:cNvPr>
            <p:cNvSpPr/>
            <p:nvPr/>
          </p:nvSpPr>
          <p:spPr>
            <a:xfrm>
              <a:off x="6724425" y="41967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602" y="1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6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2">
              <a:extLst>
                <a:ext uri="{FF2B5EF4-FFF2-40B4-BE49-F238E27FC236}">
                  <a16:creationId xmlns:a16="http://schemas.microsoft.com/office/drawing/2014/main" id="{27E29018-BCB8-1BB6-D335-DD6665596F45}"/>
                </a:ext>
              </a:extLst>
            </p:cNvPr>
            <p:cNvSpPr/>
            <p:nvPr/>
          </p:nvSpPr>
          <p:spPr>
            <a:xfrm>
              <a:off x="6731100" y="426012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1"/>
                  </a:moveTo>
                  <a:lnTo>
                    <a:pt x="0" y="201"/>
                  </a:lnTo>
                  <a:lnTo>
                    <a:pt x="234" y="2736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2">
              <a:extLst>
                <a:ext uri="{FF2B5EF4-FFF2-40B4-BE49-F238E27FC236}">
                  <a16:creationId xmlns:a16="http://schemas.microsoft.com/office/drawing/2014/main" id="{0CFBAC50-E4F9-CAF5-EAFF-596CD5AC3DD8}"/>
                </a:ext>
              </a:extLst>
            </p:cNvPr>
            <p:cNvSpPr/>
            <p:nvPr/>
          </p:nvSpPr>
          <p:spPr>
            <a:xfrm>
              <a:off x="6736925" y="4323500"/>
              <a:ext cx="69250" cy="68425"/>
            </a:xfrm>
            <a:custGeom>
              <a:avLst/>
              <a:gdLst/>
              <a:ahLst/>
              <a:cxnLst/>
              <a:rect l="l" t="t" r="r" b="b"/>
              <a:pathLst>
                <a:path w="2770" h="2737" extrusionOk="0">
                  <a:moveTo>
                    <a:pt x="2569" y="1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769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2">
              <a:extLst>
                <a:ext uri="{FF2B5EF4-FFF2-40B4-BE49-F238E27FC236}">
                  <a16:creationId xmlns:a16="http://schemas.microsoft.com/office/drawing/2014/main" id="{5B0CBA0B-2568-F9C1-F606-F27461834567}"/>
                </a:ext>
              </a:extLst>
            </p:cNvPr>
            <p:cNvSpPr/>
            <p:nvPr/>
          </p:nvSpPr>
          <p:spPr>
            <a:xfrm>
              <a:off x="6742775" y="4386050"/>
              <a:ext cx="69225" cy="70075"/>
            </a:xfrm>
            <a:custGeom>
              <a:avLst/>
              <a:gdLst/>
              <a:ahLst/>
              <a:cxnLst/>
              <a:rect l="l" t="t" r="r" b="b"/>
              <a:pathLst>
                <a:path w="2769" h="2803" extrusionOk="0">
                  <a:moveTo>
                    <a:pt x="2535" y="1"/>
                  </a:moveTo>
                  <a:lnTo>
                    <a:pt x="0" y="234"/>
                  </a:lnTo>
                  <a:lnTo>
                    <a:pt x="234" y="2803"/>
                  </a:lnTo>
                  <a:lnTo>
                    <a:pt x="2769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2">
              <a:extLst>
                <a:ext uri="{FF2B5EF4-FFF2-40B4-BE49-F238E27FC236}">
                  <a16:creationId xmlns:a16="http://schemas.microsoft.com/office/drawing/2014/main" id="{AFDCAC21-D627-7270-06D3-17DCCBCA8C36}"/>
                </a:ext>
              </a:extLst>
            </p:cNvPr>
            <p:cNvSpPr/>
            <p:nvPr/>
          </p:nvSpPr>
          <p:spPr>
            <a:xfrm>
              <a:off x="6748600" y="444942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36" y="1"/>
                  </a:moveTo>
                  <a:lnTo>
                    <a:pt x="1" y="268"/>
                  </a:lnTo>
                  <a:lnTo>
                    <a:pt x="268" y="2769"/>
                  </a:lnTo>
                  <a:lnTo>
                    <a:pt x="2803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2">
              <a:extLst>
                <a:ext uri="{FF2B5EF4-FFF2-40B4-BE49-F238E27FC236}">
                  <a16:creationId xmlns:a16="http://schemas.microsoft.com/office/drawing/2014/main" id="{CD741C82-0286-CD71-5618-F419676DB676}"/>
                </a:ext>
              </a:extLst>
            </p:cNvPr>
            <p:cNvSpPr/>
            <p:nvPr/>
          </p:nvSpPr>
          <p:spPr>
            <a:xfrm>
              <a:off x="6755275" y="451365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6" y="0"/>
                  </a:moveTo>
                  <a:lnTo>
                    <a:pt x="1" y="200"/>
                  </a:lnTo>
                  <a:lnTo>
                    <a:pt x="201" y="2736"/>
                  </a:lnTo>
                  <a:lnTo>
                    <a:pt x="2736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2">
              <a:extLst>
                <a:ext uri="{FF2B5EF4-FFF2-40B4-BE49-F238E27FC236}">
                  <a16:creationId xmlns:a16="http://schemas.microsoft.com/office/drawing/2014/main" id="{A453A877-02AA-7836-240B-96B9B3EE5C91}"/>
                </a:ext>
              </a:extLst>
            </p:cNvPr>
            <p:cNvSpPr/>
            <p:nvPr/>
          </p:nvSpPr>
          <p:spPr>
            <a:xfrm>
              <a:off x="6760275" y="4576200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69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2">
              <a:extLst>
                <a:ext uri="{FF2B5EF4-FFF2-40B4-BE49-F238E27FC236}">
                  <a16:creationId xmlns:a16="http://schemas.microsoft.com/office/drawing/2014/main" id="{589422D0-CF31-D379-9FD3-566BA940DD86}"/>
                </a:ext>
              </a:extLst>
            </p:cNvPr>
            <p:cNvSpPr/>
            <p:nvPr/>
          </p:nvSpPr>
          <p:spPr>
            <a:xfrm>
              <a:off x="6766125" y="46395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0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5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2">
              <a:extLst>
                <a:ext uri="{FF2B5EF4-FFF2-40B4-BE49-F238E27FC236}">
                  <a16:creationId xmlns:a16="http://schemas.microsoft.com/office/drawing/2014/main" id="{3AAAEBD0-9DA3-964C-ECDA-7C8BCE9917B7}"/>
                </a:ext>
              </a:extLst>
            </p:cNvPr>
            <p:cNvSpPr/>
            <p:nvPr/>
          </p:nvSpPr>
          <p:spPr>
            <a:xfrm>
              <a:off x="6836175" y="4697100"/>
              <a:ext cx="69225" cy="68425"/>
            </a:xfrm>
            <a:custGeom>
              <a:avLst/>
              <a:gdLst/>
              <a:ahLst/>
              <a:cxnLst/>
              <a:rect l="l" t="t" r="r" b="b"/>
              <a:pathLst>
                <a:path w="2769" h="2737" extrusionOk="0">
                  <a:moveTo>
                    <a:pt x="2535" y="1"/>
                  </a:moveTo>
                  <a:lnTo>
                    <a:pt x="0" y="234"/>
                  </a:lnTo>
                  <a:lnTo>
                    <a:pt x="200" y="2736"/>
                  </a:lnTo>
                  <a:lnTo>
                    <a:pt x="2769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2">
              <a:extLst>
                <a:ext uri="{FF2B5EF4-FFF2-40B4-BE49-F238E27FC236}">
                  <a16:creationId xmlns:a16="http://schemas.microsoft.com/office/drawing/2014/main" id="{CB3F0B44-0A04-B142-82D1-8404A14619C6}"/>
                </a:ext>
              </a:extLst>
            </p:cNvPr>
            <p:cNvSpPr/>
            <p:nvPr/>
          </p:nvSpPr>
          <p:spPr>
            <a:xfrm>
              <a:off x="6905375" y="4753825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67"/>
                  </a:lnTo>
                  <a:lnTo>
                    <a:pt x="234" y="2769"/>
                  </a:lnTo>
                  <a:lnTo>
                    <a:pt x="2770" y="2569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2">
              <a:extLst>
                <a:ext uri="{FF2B5EF4-FFF2-40B4-BE49-F238E27FC236}">
                  <a16:creationId xmlns:a16="http://schemas.microsoft.com/office/drawing/2014/main" id="{0AAAC3FA-0756-06F0-F1F6-3316D85B05FD}"/>
                </a:ext>
              </a:extLst>
            </p:cNvPr>
            <p:cNvSpPr/>
            <p:nvPr/>
          </p:nvSpPr>
          <p:spPr>
            <a:xfrm>
              <a:off x="6974600" y="481135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6" y="1"/>
                  </a:moveTo>
                  <a:lnTo>
                    <a:pt x="1" y="268"/>
                  </a:lnTo>
                  <a:lnTo>
                    <a:pt x="267" y="2803"/>
                  </a:lnTo>
                  <a:lnTo>
                    <a:pt x="2803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2">
              <a:extLst>
                <a:ext uri="{FF2B5EF4-FFF2-40B4-BE49-F238E27FC236}">
                  <a16:creationId xmlns:a16="http://schemas.microsoft.com/office/drawing/2014/main" id="{E7900D87-145A-60EB-C92E-ACC217B24E3D}"/>
                </a:ext>
              </a:extLst>
            </p:cNvPr>
            <p:cNvSpPr/>
            <p:nvPr/>
          </p:nvSpPr>
          <p:spPr>
            <a:xfrm>
              <a:off x="7037975" y="48063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1"/>
                  </a:moveTo>
                  <a:lnTo>
                    <a:pt x="1" y="201"/>
                  </a:lnTo>
                  <a:lnTo>
                    <a:pt x="268" y="2736"/>
                  </a:lnTo>
                  <a:lnTo>
                    <a:pt x="2803" y="2502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2">
              <a:extLst>
                <a:ext uri="{FF2B5EF4-FFF2-40B4-BE49-F238E27FC236}">
                  <a16:creationId xmlns:a16="http://schemas.microsoft.com/office/drawing/2014/main" id="{EC07E2CA-D7EE-C802-7521-42E32089AEE4}"/>
                </a:ext>
              </a:extLst>
            </p:cNvPr>
            <p:cNvSpPr/>
            <p:nvPr/>
          </p:nvSpPr>
          <p:spPr>
            <a:xfrm>
              <a:off x="7097200" y="4736300"/>
              <a:ext cx="68400" cy="70075"/>
            </a:xfrm>
            <a:custGeom>
              <a:avLst/>
              <a:gdLst/>
              <a:ahLst/>
              <a:cxnLst/>
              <a:rect l="l" t="t" r="r" b="b"/>
              <a:pathLst>
                <a:path w="2736" h="2803" extrusionOk="0">
                  <a:moveTo>
                    <a:pt x="2535" y="1"/>
                  </a:moveTo>
                  <a:lnTo>
                    <a:pt x="0" y="268"/>
                  </a:lnTo>
                  <a:lnTo>
                    <a:pt x="200" y="2803"/>
                  </a:lnTo>
                  <a:lnTo>
                    <a:pt x="2735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2">
              <a:extLst>
                <a:ext uri="{FF2B5EF4-FFF2-40B4-BE49-F238E27FC236}">
                  <a16:creationId xmlns:a16="http://schemas.microsoft.com/office/drawing/2014/main" id="{162D16CB-922B-D9CA-1EDD-129F7380DA72}"/>
                </a:ext>
              </a:extLst>
            </p:cNvPr>
            <p:cNvSpPr/>
            <p:nvPr/>
          </p:nvSpPr>
          <p:spPr>
            <a:xfrm>
              <a:off x="7160575" y="473130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5" y="1"/>
                  </a:moveTo>
                  <a:lnTo>
                    <a:pt x="0" y="201"/>
                  </a:lnTo>
                  <a:lnTo>
                    <a:pt x="200" y="2736"/>
                  </a:lnTo>
                  <a:lnTo>
                    <a:pt x="2735" y="2502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2">
              <a:extLst>
                <a:ext uri="{FF2B5EF4-FFF2-40B4-BE49-F238E27FC236}">
                  <a16:creationId xmlns:a16="http://schemas.microsoft.com/office/drawing/2014/main" id="{0EBC3F4D-12C7-3B81-E312-095AFC7C78AF}"/>
                </a:ext>
              </a:extLst>
            </p:cNvPr>
            <p:cNvSpPr/>
            <p:nvPr/>
          </p:nvSpPr>
          <p:spPr>
            <a:xfrm>
              <a:off x="7218100" y="4661250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1"/>
                  </a:moveTo>
                  <a:lnTo>
                    <a:pt x="1" y="267"/>
                  </a:lnTo>
                  <a:lnTo>
                    <a:pt x="234" y="2803"/>
                  </a:lnTo>
                  <a:lnTo>
                    <a:pt x="2769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2">
              <a:extLst>
                <a:ext uri="{FF2B5EF4-FFF2-40B4-BE49-F238E27FC236}">
                  <a16:creationId xmlns:a16="http://schemas.microsoft.com/office/drawing/2014/main" id="{25856676-C5C6-2E4A-F169-C36DB9FF4CBB}"/>
                </a:ext>
              </a:extLst>
            </p:cNvPr>
            <p:cNvSpPr/>
            <p:nvPr/>
          </p:nvSpPr>
          <p:spPr>
            <a:xfrm>
              <a:off x="7274825" y="45928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0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5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2">
              <a:extLst>
                <a:ext uri="{FF2B5EF4-FFF2-40B4-BE49-F238E27FC236}">
                  <a16:creationId xmlns:a16="http://schemas.microsoft.com/office/drawing/2014/main" id="{C63AF562-D666-C2A2-869D-D7912540D07E}"/>
                </a:ext>
              </a:extLst>
            </p:cNvPr>
            <p:cNvSpPr/>
            <p:nvPr/>
          </p:nvSpPr>
          <p:spPr>
            <a:xfrm>
              <a:off x="7333200" y="4523650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0" y="201"/>
                  </a:lnTo>
                  <a:lnTo>
                    <a:pt x="234" y="2769"/>
                  </a:lnTo>
                  <a:lnTo>
                    <a:pt x="2802" y="2502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2">
              <a:extLst>
                <a:ext uri="{FF2B5EF4-FFF2-40B4-BE49-F238E27FC236}">
                  <a16:creationId xmlns:a16="http://schemas.microsoft.com/office/drawing/2014/main" id="{6E1F3B9A-B737-C47D-F8A4-3EBCF7B0BC7F}"/>
                </a:ext>
              </a:extLst>
            </p:cNvPr>
            <p:cNvSpPr/>
            <p:nvPr/>
          </p:nvSpPr>
          <p:spPr>
            <a:xfrm>
              <a:off x="7397400" y="4516975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68"/>
                  </a:lnTo>
                  <a:lnTo>
                    <a:pt x="234" y="2769"/>
                  </a:lnTo>
                  <a:lnTo>
                    <a:pt x="2769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2">
              <a:extLst>
                <a:ext uri="{FF2B5EF4-FFF2-40B4-BE49-F238E27FC236}">
                  <a16:creationId xmlns:a16="http://schemas.microsoft.com/office/drawing/2014/main" id="{3E337A80-AD97-C678-6D22-958AB08D06EE}"/>
                </a:ext>
              </a:extLst>
            </p:cNvPr>
            <p:cNvSpPr/>
            <p:nvPr/>
          </p:nvSpPr>
          <p:spPr>
            <a:xfrm>
              <a:off x="7460775" y="451115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6" y="0"/>
                  </a:moveTo>
                  <a:lnTo>
                    <a:pt x="1" y="234"/>
                  </a:lnTo>
                  <a:lnTo>
                    <a:pt x="234" y="2802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2">
              <a:extLst>
                <a:ext uri="{FF2B5EF4-FFF2-40B4-BE49-F238E27FC236}">
                  <a16:creationId xmlns:a16="http://schemas.microsoft.com/office/drawing/2014/main" id="{1525BE88-5657-0E9C-ED35-158B38F8968B}"/>
                </a:ext>
              </a:extLst>
            </p:cNvPr>
            <p:cNvSpPr/>
            <p:nvPr/>
          </p:nvSpPr>
          <p:spPr>
            <a:xfrm>
              <a:off x="7489125" y="4126700"/>
              <a:ext cx="69250" cy="68400"/>
            </a:xfrm>
            <a:custGeom>
              <a:avLst/>
              <a:gdLst/>
              <a:ahLst/>
              <a:cxnLst/>
              <a:rect l="l" t="t" r="r" b="b"/>
              <a:pathLst>
                <a:path w="2770" h="2736" extrusionOk="0">
                  <a:moveTo>
                    <a:pt x="2536" y="1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770" y="2502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2">
              <a:extLst>
                <a:ext uri="{FF2B5EF4-FFF2-40B4-BE49-F238E27FC236}">
                  <a16:creationId xmlns:a16="http://schemas.microsoft.com/office/drawing/2014/main" id="{AD13D3BF-EA9C-12B2-BF9D-83697B419C95}"/>
                </a:ext>
              </a:extLst>
            </p:cNvPr>
            <p:cNvSpPr/>
            <p:nvPr/>
          </p:nvSpPr>
          <p:spPr>
            <a:xfrm>
              <a:off x="7552525" y="412002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35" y="1"/>
                  </a:moveTo>
                  <a:lnTo>
                    <a:pt x="0" y="268"/>
                  </a:lnTo>
                  <a:lnTo>
                    <a:pt x="234" y="2769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2">
              <a:extLst>
                <a:ext uri="{FF2B5EF4-FFF2-40B4-BE49-F238E27FC236}">
                  <a16:creationId xmlns:a16="http://schemas.microsoft.com/office/drawing/2014/main" id="{9A399812-CE67-7F59-2645-40C17AF3AD5F}"/>
                </a:ext>
              </a:extLst>
            </p:cNvPr>
            <p:cNvSpPr/>
            <p:nvPr/>
          </p:nvSpPr>
          <p:spPr>
            <a:xfrm>
              <a:off x="7610900" y="405165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5" y="0"/>
                  </a:moveTo>
                  <a:lnTo>
                    <a:pt x="0" y="201"/>
                  </a:lnTo>
                  <a:lnTo>
                    <a:pt x="200" y="2736"/>
                  </a:lnTo>
                  <a:lnTo>
                    <a:pt x="2735" y="2502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2">
              <a:extLst>
                <a:ext uri="{FF2B5EF4-FFF2-40B4-BE49-F238E27FC236}">
                  <a16:creationId xmlns:a16="http://schemas.microsoft.com/office/drawing/2014/main" id="{8C1323DC-A68C-7856-3C81-FE81F87FF19B}"/>
                </a:ext>
              </a:extLst>
            </p:cNvPr>
            <p:cNvSpPr/>
            <p:nvPr/>
          </p:nvSpPr>
          <p:spPr>
            <a:xfrm>
              <a:off x="7668425" y="3981600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0"/>
                  </a:moveTo>
                  <a:lnTo>
                    <a:pt x="1" y="267"/>
                  </a:lnTo>
                  <a:lnTo>
                    <a:pt x="234" y="2802"/>
                  </a:lnTo>
                  <a:lnTo>
                    <a:pt x="2769" y="2536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2">
              <a:extLst>
                <a:ext uri="{FF2B5EF4-FFF2-40B4-BE49-F238E27FC236}">
                  <a16:creationId xmlns:a16="http://schemas.microsoft.com/office/drawing/2014/main" id="{8AFA3F1C-5D61-4534-2A5C-81B1D47086CB}"/>
                </a:ext>
              </a:extLst>
            </p:cNvPr>
            <p:cNvSpPr/>
            <p:nvPr/>
          </p:nvSpPr>
          <p:spPr>
            <a:xfrm>
              <a:off x="7725125" y="391237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1" y="268"/>
                  </a:lnTo>
                  <a:lnTo>
                    <a:pt x="268" y="2769"/>
                  </a:lnTo>
                  <a:lnTo>
                    <a:pt x="2803" y="2569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2">
              <a:extLst>
                <a:ext uri="{FF2B5EF4-FFF2-40B4-BE49-F238E27FC236}">
                  <a16:creationId xmlns:a16="http://schemas.microsoft.com/office/drawing/2014/main" id="{89E5491F-16D0-FA1F-1316-46AC0A9EB89C}"/>
                </a:ext>
              </a:extLst>
            </p:cNvPr>
            <p:cNvSpPr/>
            <p:nvPr/>
          </p:nvSpPr>
          <p:spPr>
            <a:xfrm>
              <a:off x="7789350" y="3906550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0"/>
                  </a:moveTo>
                  <a:lnTo>
                    <a:pt x="0" y="234"/>
                  </a:lnTo>
                  <a:lnTo>
                    <a:pt x="234" y="2802"/>
                  </a:lnTo>
                  <a:lnTo>
                    <a:pt x="2769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2">
              <a:extLst>
                <a:ext uri="{FF2B5EF4-FFF2-40B4-BE49-F238E27FC236}">
                  <a16:creationId xmlns:a16="http://schemas.microsoft.com/office/drawing/2014/main" id="{FAC9E977-94AE-1D9A-E0EA-3CF926F48771}"/>
                </a:ext>
              </a:extLst>
            </p:cNvPr>
            <p:cNvSpPr/>
            <p:nvPr/>
          </p:nvSpPr>
          <p:spPr>
            <a:xfrm>
              <a:off x="7852725" y="39015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6" y="0"/>
                  </a:moveTo>
                  <a:lnTo>
                    <a:pt x="1" y="200"/>
                  </a:lnTo>
                  <a:lnTo>
                    <a:pt x="234" y="2735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2">
              <a:extLst>
                <a:ext uri="{FF2B5EF4-FFF2-40B4-BE49-F238E27FC236}">
                  <a16:creationId xmlns:a16="http://schemas.microsoft.com/office/drawing/2014/main" id="{45DFADD8-9CF8-8E17-0B7C-FDDE3D41ED97}"/>
                </a:ext>
              </a:extLst>
            </p:cNvPr>
            <p:cNvSpPr/>
            <p:nvPr/>
          </p:nvSpPr>
          <p:spPr>
            <a:xfrm>
              <a:off x="7916100" y="389487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603" y="0"/>
                  </a:moveTo>
                  <a:lnTo>
                    <a:pt x="1" y="267"/>
                  </a:lnTo>
                  <a:lnTo>
                    <a:pt x="268" y="2802"/>
                  </a:lnTo>
                  <a:lnTo>
                    <a:pt x="2803" y="2569"/>
                  </a:lnTo>
                  <a:lnTo>
                    <a:pt x="26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2">
              <a:extLst>
                <a:ext uri="{FF2B5EF4-FFF2-40B4-BE49-F238E27FC236}">
                  <a16:creationId xmlns:a16="http://schemas.microsoft.com/office/drawing/2014/main" id="{BC7CD04C-5095-9903-2BB4-E7DA386BB58E}"/>
                </a:ext>
              </a:extLst>
            </p:cNvPr>
            <p:cNvSpPr/>
            <p:nvPr/>
          </p:nvSpPr>
          <p:spPr>
            <a:xfrm>
              <a:off x="7981150" y="3889875"/>
              <a:ext cx="68400" cy="69225"/>
            </a:xfrm>
            <a:custGeom>
              <a:avLst/>
              <a:gdLst/>
              <a:ahLst/>
              <a:cxnLst/>
              <a:rect l="l" t="t" r="r" b="b"/>
              <a:pathLst>
                <a:path w="2736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01" y="2769"/>
                  </a:lnTo>
                  <a:lnTo>
                    <a:pt x="2736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2">
              <a:extLst>
                <a:ext uri="{FF2B5EF4-FFF2-40B4-BE49-F238E27FC236}">
                  <a16:creationId xmlns:a16="http://schemas.microsoft.com/office/drawing/2014/main" id="{C5CF8C2C-866D-115F-22B0-0C9F05DD9250}"/>
                </a:ext>
              </a:extLst>
            </p:cNvPr>
            <p:cNvSpPr/>
            <p:nvPr/>
          </p:nvSpPr>
          <p:spPr>
            <a:xfrm>
              <a:off x="8049525" y="3947400"/>
              <a:ext cx="70075" cy="68425"/>
            </a:xfrm>
            <a:custGeom>
              <a:avLst/>
              <a:gdLst/>
              <a:ahLst/>
              <a:cxnLst/>
              <a:rect l="l" t="t" r="r" b="b"/>
              <a:pathLst>
                <a:path w="2803" h="2737" extrusionOk="0">
                  <a:moveTo>
                    <a:pt x="2536" y="1"/>
                  </a:moveTo>
                  <a:lnTo>
                    <a:pt x="1" y="201"/>
                  </a:lnTo>
                  <a:lnTo>
                    <a:pt x="268" y="2736"/>
                  </a:lnTo>
                  <a:lnTo>
                    <a:pt x="2803" y="2503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2">
              <a:extLst>
                <a:ext uri="{FF2B5EF4-FFF2-40B4-BE49-F238E27FC236}">
                  <a16:creationId xmlns:a16="http://schemas.microsoft.com/office/drawing/2014/main" id="{AC114F23-40AF-8C0D-5225-B2E30629AEAE}"/>
                </a:ext>
              </a:extLst>
            </p:cNvPr>
            <p:cNvSpPr/>
            <p:nvPr/>
          </p:nvSpPr>
          <p:spPr>
            <a:xfrm>
              <a:off x="8119575" y="40049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6" y="0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803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2">
              <a:extLst>
                <a:ext uri="{FF2B5EF4-FFF2-40B4-BE49-F238E27FC236}">
                  <a16:creationId xmlns:a16="http://schemas.microsoft.com/office/drawing/2014/main" id="{15A2AF85-5618-82A5-8532-43FE5682B6F3}"/>
                </a:ext>
              </a:extLst>
            </p:cNvPr>
            <p:cNvSpPr/>
            <p:nvPr/>
          </p:nvSpPr>
          <p:spPr>
            <a:xfrm>
              <a:off x="8189625" y="4061650"/>
              <a:ext cx="68425" cy="69250"/>
            </a:xfrm>
            <a:custGeom>
              <a:avLst/>
              <a:gdLst/>
              <a:ahLst/>
              <a:cxnLst/>
              <a:rect l="l" t="t" r="r" b="b"/>
              <a:pathLst>
                <a:path w="2737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01" y="2769"/>
                  </a:lnTo>
                  <a:lnTo>
                    <a:pt x="2736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2">
              <a:extLst>
                <a:ext uri="{FF2B5EF4-FFF2-40B4-BE49-F238E27FC236}">
                  <a16:creationId xmlns:a16="http://schemas.microsoft.com/office/drawing/2014/main" id="{640BAEDE-4DF4-F77F-E849-E63B6FC0FEFC}"/>
                </a:ext>
              </a:extLst>
            </p:cNvPr>
            <p:cNvSpPr/>
            <p:nvPr/>
          </p:nvSpPr>
          <p:spPr>
            <a:xfrm>
              <a:off x="8194650" y="41258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0"/>
                  </a:moveTo>
                  <a:lnTo>
                    <a:pt x="0" y="200"/>
                  </a:lnTo>
                  <a:lnTo>
                    <a:pt x="234" y="2735"/>
                  </a:lnTo>
                  <a:lnTo>
                    <a:pt x="2802" y="2502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2">
              <a:extLst>
                <a:ext uri="{FF2B5EF4-FFF2-40B4-BE49-F238E27FC236}">
                  <a16:creationId xmlns:a16="http://schemas.microsoft.com/office/drawing/2014/main" id="{67DDB924-C4E1-AAB2-FF80-F76B3B64BE50}"/>
                </a:ext>
              </a:extLst>
            </p:cNvPr>
            <p:cNvSpPr/>
            <p:nvPr/>
          </p:nvSpPr>
          <p:spPr>
            <a:xfrm>
              <a:off x="8200475" y="4188400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1" y="234"/>
                  </a:lnTo>
                  <a:lnTo>
                    <a:pt x="267" y="2770"/>
                  </a:lnTo>
                  <a:lnTo>
                    <a:pt x="2803" y="25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2">
              <a:extLst>
                <a:ext uri="{FF2B5EF4-FFF2-40B4-BE49-F238E27FC236}">
                  <a16:creationId xmlns:a16="http://schemas.microsoft.com/office/drawing/2014/main" id="{FFBC5FEA-0835-BC63-17EE-514C307F7098}"/>
                </a:ext>
              </a:extLst>
            </p:cNvPr>
            <p:cNvSpPr/>
            <p:nvPr/>
          </p:nvSpPr>
          <p:spPr>
            <a:xfrm>
              <a:off x="8207150" y="425180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6" y="0"/>
                  </a:moveTo>
                  <a:lnTo>
                    <a:pt x="0" y="234"/>
                  </a:lnTo>
                  <a:lnTo>
                    <a:pt x="201" y="2735"/>
                  </a:lnTo>
                  <a:lnTo>
                    <a:pt x="2736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2">
              <a:extLst>
                <a:ext uri="{FF2B5EF4-FFF2-40B4-BE49-F238E27FC236}">
                  <a16:creationId xmlns:a16="http://schemas.microsoft.com/office/drawing/2014/main" id="{2C55647B-C522-D09E-7612-DF9DD093869C}"/>
                </a:ext>
              </a:extLst>
            </p:cNvPr>
            <p:cNvSpPr/>
            <p:nvPr/>
          </p:nvSpPr>
          <p:spPr>
            <a:xfrm>
              <a:off x="8212150" y="4315175"/>
              <a:ext cx="70075" cy="69225"/>
            </a:xfrm>
            <a:custGeom>
              <a:avLst/>
              <a:gdLst/>
              <a:ahLst/>
              <a:cxnLst/>
              <a:rect l="l" t="t" r="r" b="b"/>
              <a:pathLst>
                <a:path w="2803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67" y="2769"/>
                  </a:lnTo>
                  <a:lnTo>
                    <a:pt x="2803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2">
              <a:extLst>
                <a:ext uri="{FF2B5EF4-FFF2-40B4-BE49-F238E27FC236}">
                  <a16:creationId xmlns:a16="http://schemas.microsoft.com/office/drawing/2014/main" id="{8837DED5-751D-A22C-FF80-B839AA7766AF}"/>
                </a:ext>
              </a:extLst>
            </p:cNvPr>
            <p:cNvSpPr/>
            <p:nvPr/>
          </p:nvSpPr>
          <p:spPr>
            <a:xfrm>
              <a:off x="8218825" y="4377725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0"/>
                  </a:moveTo>
                  <a:lnTo>
                    <a:pt x="0" y="267"/>
                  </a:lnTo>
                  <a:lnTo>
                    <a:pt x="234" y="2802"/>
                  </a:lnTo>
                  <a:lnTo>
                    <a:pt x="2769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2">
              <a:extLst>
                <a:ext uri="{FF2B5EF4-FFF2-40B4-BE49-F238E27FC236}">
                  <a16:creationId xmlns:a16="http://schemas.microsoft.com/office/drawing/2014/main" id="{56C27253-B45F-9428-9847-8D3A23B81A54}"/>
                </a:ext>
              </a:extLst>
            </p:cNvPr>
            <p:cNvSpPr/>
            <p:nvPr/>
          </p:nvSpPr>
          <p:spPr>
            <a:xfrm>
              <a:off x="8224650" y="4441100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67"/>
                  </a:lnTo>
                  <a:lnTo>
                    <a:pt x="201" y="2769"/>
                  </a:lnTo>
                  <a:lnTo>
                    <a:pt x="2770" y="2569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2">
              <a:extLst>
                <a:ext uri="{FF2B5EF4-FFF2-40B4-BE49-F238E27FC236}">
                  <a16:creationId xmlns:a16="http://schemas.microsoft.com/office/drawing/2014/main" id="{1F957DB9-8222-2B1D-AF30-9C164980D9EF}"/>
                </a:ext>
              </a:extLst>
            </p:cNvPr>
            <p:cNvSpPr/>
            <p:nvPr/>
          </p:nvSpPr>
          <p:spPr>
            <a:xfrm>
              <a:off x="8229675" y="450530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1"/>
                  </a:moveTo>
                  <a:lnTo>
                    <a:pt x="0" y="201"/>
                  </a:lnTo>
                  <a:lnTo>
                    <a:pt x="267" y="2736"/>
                  </a:lnTo>
                  <a:lnTo>
                    <a:pt x="2802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2">
              <a:extLst>
                <a:ext uri="{FF2B5EF4-FFF2-40B4-BE49-F238E27FC236}">
                  <a16:creationId xmlns:a16="http://schemas.microsoft.com/office/drawing/2014/main" id="{510181F0-1C6E-3B3F-D24C-B4DDCA00D36B}"/>
                </a:ext>
              </a:extLst>
            </p:cNvPr>
            <p:cNvSpPr/>
            <p:nvPr/>
          </p:nvSpPr>
          <p:spPr>
            <a:xfrm>
              <a:off x="8172950" y="4573700"/>
              <a:ext cx="68425" cy="69225"/>
            </a:xfrm>
            <a:custGeom>
              <a:avLst/>
              <a:gdLst/>
              <a:ahLst/>
              <a:cxnLst/>
              <a:rect l="l" t="t" r="r" b="b"/>
              <a:pathLst>
                <a:path w="2737" h="2769" extrusionOk="0">
                  <a:moveTo>
                    <a:pt x="2536" y="0"/>
                  </a:moveTo>
                  <a:lnTo>
                    <a:pt x="1" y="267"/>
                  </a:lnTo>
                  <a:lnTo>
                    <a:pt x="201" y="2769"/>
                  </a:lnTo>
                  <a:lnTo>
                    <a:pt x="2736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2">
              <a:extLst>
                <a:ext uri="{FF2B5EF4-FFF2-40B4-BE49-F238E27FC236}">
                  <a16:creationId xmlns:a16="http://schemas.microsoft.com/office/drawing/2014/main" id="{07DEE8AD-6BB6-E567-9AE7-6B7ECA897719}"/>
                </a:ext>
              </a:extLst>
            </p:cNvPr>
            <p:cNvSpPr/>
            <p:nvPr/>
          </p:nvSpPr>
          <p:spPr>
            <a:xfrm>
              <a:off x="8114575" y="4642900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69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2">
              <a:extLst>
                <a:ext uri="{FF2B5EF4-FFF2-40B4-BE49-F238E27FC236}">
                  <a16:creationId xmlns:a16="http://schemas.microsoft.com/office/drawing/2014/main" id="{30FCEB6E-F82F-B7D8-5C0B-2C622D4D1FBF}"/>
                </a:ext>
              </a:extLst>
            </p:cNvPr>
            <p:cNvSpPr/>
            <p:nvPr/>
          </p:nvSpPr>
          <p:spPr>
            <a:xfrm>
              <a:off x="8057050" y="4712125"/>
              <a:ext cx="70075" cy="69225"/>
            </a:xfrm>
            <a:custGeom>
              <a:avLst/>
              <a:gdLst/>
              <a:ahLst/>
              <a:cxnLst/>
              <a:rect l="l" t="t" r="r" b="b"/>
              <a:pathLst>
                <a:path w="2803" h="2769" extrusionOk="0">
                  <a:moveTo>
                    <a:pt x="2535" y="0"/>
                  </a:moveTo>
                  <a:lnTo>
                    <a:pt x="0" y="234"/>
                  </a:lnTo>
                  <a:lnTo>
                    <a:pt x="234" y="2769"/>
                  </a:lnTo>
                  <a:lnTo>
                    <a:pt x="2802" y="2502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2">
              <a:extLst>
                <a:ext uri="{FF2B5EF4-FFF2-40B4-BE49-F238E27FC236}">
                  <a16:creationId xmlns:a16="http://schemas.microsoft.com/office/drawing/2014/main" id="{5B8B1450-31AA-E8C2-8EC5-C0A2F4BC05FE}"/>
                </a:ext>
              </a:extLst>
            </p:cNvPr>
            <p:cNvSpPr/>
            <p:nvPr/>
          </p:nvSpPr>
          <p:spPr>
            <a:xfrm>
              <a:off x="7993650" y="4717950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70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2">
              <a:extLst>
                <a:ext uri="{FF2B5EF4-FFF2-40B4-BE49-F238E27FC236}">
                  <a16:creationId xmlns:a16="http://schemas.microsoft.com/office/drawing/2014/main" id="{F9A8F4B0-1B72-1479-4975-DC3EED4F0BE9}"/>
                </a:ext>
              </a:extLst>
            </p:cNvPr>
            <p:cNvSpPr/>
            <p:nvPr/>
          </p:nvSpPr>
          <p:spPr>
            <a:xfrm>
              <a:off x="7923600" y="466042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6" y="0"/>
                  </a:moveTo>
                  <a:lnTo>
                    <a:pt x="1" y="234"/>
                  </a:lnTo>
                  <a:lnTo>
                    <a:pt x="234" y="2802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2">
              <a:extLst>
                <a:ext uri="{FF2B5EF4-FFF2-40B4-BE49-F238E27FC236}">
                  <a16:creationId xmlns:a16="http://schemas.microsoft.com/office/drawing/2014/main" id="{812BBDA6-23E9-1C13-60D8-9033EC7B3811}"/>
                </a:ext>
              </a:extLst>
            </p:cNvPr>
            <p:cNvSpPr/>
            <p:nvPr/>
          </p:nvSpPr>
          <p:spPr>
            <a:xfrm>
              <a:off x="7860225" y="4666250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69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2">
              <a:extLst>
                <a:ext uri="{FF2B5EF4-FFF2-40B4-BE49-F238E27FC236}">
                  <a16:creationId xmlns:a16="http://schemas.microsoft.com/office/drawing/2014/main" id="{3A114158-FA28-666B-D28E-A7412D5FBB43}"/>
                </a:ext>
              </a:extLst>
            </p:cNvPr>
            <p:cNvSpPr/>
            <p:nvPr/>
          </p:nvSpPr>
          <p:spPr>
            <a:xfrm>
              <a:off x="7790175" y="46095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0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803" y="2502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2">
              <a:extLst>
                <a:ext uri="{FF2B5EF4-FFF2-40B4-BE49-F238E27FC236}">
                  <a16:creationId xmlns:a16="http://schemas.microsoft.com/office/drawing/2014/main" id="{E05BCDC8-2D46-A849-F1B6-CB7BC3147A41}"/>
                </a:ext>
              </a:extLst>
            </p:cNvPr>
            <p:cNvSpPr/>
            <p:nvPr/>
          </p:nvSpPr>
          <p:spPr>
            <a:xfrm>
              <a:off x="7720975" y="4552000"/>
              <a:ext cx="69225" cy="68400"/>
            </a:xfrm>
            <a:custGeom>
              <a:avLst/>
              <a:gdLst/>
              <a:ahLst/>
              <a:cxnLst/>
              <a:rect l="l" t="t" r="r" b="b"/>
              <a:pathLst>
                <a:path w="2769" h="2736" extrusionOk="0">
                  <a:moveTo>
                    <a:pt x="2569" y="1"/>
                  </a:moveTo>
                  <a:lnTo>
                    <a:pt x="0" y="201"/>
                  </a:lnTo>
                  <a:lnTo>
                    <a:pt x="234" y="2736"/>
                  </a:lnTo>
                  <a:lnTo>
                    <a:pt x="2769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2">
              <a:extLst>
                <a:ext uri="{FF2B5EF4-FFF2-40B4-BE49-F238E27FC236}">
                  <a16:creationId xmlns:a16="http://schemas.microsoft.com/office/drawing/2014/main" id="{190A7227-1378-C942-8DF2-F7700AD7FC3F}"/>
                </a:ext>
              </a:extLst>
            </p:cNvPr>
            <p:cNvSpPr/>
            <p:nvPr/>
          </p:nvSpPr>
          <p:spPr>
            <a:xfrm>
              <a:off x="7651750" y="4494475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34" y="2769"/>
                  </a:lnTo>
                  <a:lnTo>
                    <a:pt x="2769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2">
              <a:extLst>
                <a:ext uri="{FF2B5EF4-FFF2-40B4-BE49-F238E27FC236}">
                  <a16:creationId xmlns:a16="http://schemas.microsoft.com/office/drawing/2014/main" id="{D1E4A671-0336-896E-6141-7F86EF4A5E29}"/>
                </a:ext>
              </a:extLst>
            </p:cNvPr>
            <p:cNvSpPr/>
            <p:nvPr/>
          </p:nvSpPr>
          <p:spPr>
            <a:xfrm>
              <a:off x="7587550" y="449947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69" y="0"/>
                  </a:moveTo>
                  <a:lnTo>
                    <a:pt x="0" y="267"/>
                  </a:lnTo>
                  <a:lnTo>
                    <a:pt x="267" y="2802"/>
                  </a:lnTo>
                  <a:lnTo>
                    <a:pt x="2802" y="2569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2">
              <a:extLst>
                <a:ext uri="{FF2B5EF4-FFF2-40B4-BE49-F238E27FC236}">
                  <a16:creationId xmlns:a16="http://schemas.microsoft.com/office/drawing/2014/main" id="{62DCE8BA-3564-F4A9-68B1-722DC10CFFAF}"/>
                </a:ext>
              </a:extLst>
            </p:cNvPr>
            <p:cNvSpPr/>
            <p:nvPr/>
          </p:nvSpPr>
          <p:spPr>
            <a:xfrm>
              <a:off x="7524150" y="45061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6" y="0"/>
                  </a:moveTo>
                  <a:lnTo>
                    <a:pt x="1" y="200"/>
                  </a:lnTo>
                  <a:lnTo>
                    <a:pt x="268" y="2735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2">
              <a:extLst>
                <a:ext uri="{FF2B5EF4-FFF2-40B4-BE49-F238E27FC236}">
                  <a16:creationId xmlns:a16="http://schemas.microsoft.com/office/drawing/2014/main" id="{170C5E20-05C6-73DA-66E7-7E50038B00A3}"/>
                </a:ext>
              </a:extLst>
            </p:cNvPr>
            <p:cNvSpPr/>
            <p:nvPr/>
          </p:nvSpPr>
          <p:spPr>
            <a:xfrm>
              <a:off x="7761000" y="4155050"/>
              <a:ext cx="324425" cy="321925"/>
            </a:xfrm>
            <a:custGeom>
              <a:avLst/>
              <a:gdLst/>
              <a:ahLst/>
              <a:cxnLst/>
              <a:rect l="l" t="t" r="r" b="b"/>
              <a:pathLst>
                <a:path w="12977" h="12877" fill="none" extrusionOk="0">
                  <a:moveTo>
                    <a:pt x="10408" y="7339"/>
                  </a:moveTo>
                  <a:lnTo>
                    <a:pt x="12976" y="7072"/>
                  </a:lnTo>
                  <a:lnTo>
                    <a:pt x="12709" y="4571"/>
                  </a:lnTo>
                  <a:lnTo>
                    <a:pt x="10174" y="4771"/>
                  </a:lnTo>
                  <a:lnTo>
                    <a:pt x="9974" y="2269"/>
                  </a:lnTo>
                  <a:lnTo>
                    <a:pt x="7406" y="2502"/>
                  </a:lnTo>
                  <a:lnTo>
                    <a:pt x="7172" y="1"/>
                  </a:lnTo>
                  <a:lnTo>
                    <a:pt x="4637" y="201"/>
                  </a:lnTo>
                  <a:lnTo>
                    <a:pt x="4870" y="2736"/>
                  </a:lnTo>
                  <a:lnTo>
                    <a:pt x="2335" y="3003"/>
                  </a:lnTo>
                  <a:lnTo>
                    <a:pt x="2535" y="5505"/>
                  </a:lnTo>
                  <a:lnTo>
                    <a:pt x="0" y="5738"/>
                  </a:lnTo>
                  <a:lnTo>
                    <a:pt x="234" y="8273"/>
                  </a:lnTo>
                  <a:lnTo>
                    <a:pt x="2802" y="8040"/>
                  </a:lnTo>
                  <a:lnTo>
                    <a:pt x="3036" y="10575"/>
                  </a:lnTo>
                  <a:lnTo>
                    <a:pt x="5571" y="10308"/>
                  </a:lnTo>
                  <a:lnTo>
                    <a:pt x="5804" y="12877"/>
                  </a:lnTo>
                  <a:lnTo>
                    <a:pt x="8340" y="12610"/>
                  </a:lnTo>
                  <a:lnTo>
                    <a:pt x="8139" y="10075"/>
                  </a:lnTo>
                  <a:lnTo>
                    <a:pt x="10675" y="9874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2">
              <a:extLst>
                <a:ext uri="{FF2B5EF4-FFF2-40B4-BE49-F238E27FC236}">
                  <a16:creationId xmlns:a16="http://schemas.microsoft.com/office/drawing/2014/main" id="{BE405F23-43D0-05DA-BA16-F097CBF62202}"/>
                </a:ext>
              </a:extLst>
            </p:cNvPr>
            <p:cNvSpPr/>
            <p:nvPr/>
          </p:nvSpPr>
          <p:spPr>
            <a:xfrm>
              <a:off x="6933750" y="4230950"/>
              <a:ext cx="323575" cy="321925"/>
            </a:xfrm>
            <a:custGeom>
              <a:avLst/>
              <a:gdLst/>
              <a:ahLst/>
              <a:cxnLst/>
              <a:rect l="l" t="t" r="r" b="b"/>
              <a:pathLst>
                <a:path w="12943" h="12877" fill="none" extrusionOk="0">
                  <a:moveTo>
                    <a:pt x="12943" y="7139"/>
                  </a:moveTo>
                  <a:lnTo>
                    <a:pt x="12742" y="4570"/>
                  </a:lnTo>
                  <a:lnTo>
                    <a:pt x="10207" y="4770"/>
                  </a:lnTo>
                  <a:lnTo>
                    <a:pt x="7639" y="5037"/>
                  </a:lnTo>
                  <a:lnTo>
                    <a:pt x="7405" y="2502"/>
                  </a:lnTo>
                  <a:lnTo>
                    <a:pt x="7138" y="0"/>
                  </a:lnTo>
                  <a:lnTo>
                    <a:pt x="4603" y="200"/>
                  </a:lnTo>
                  <a:lnTo>
                    <a:pt x="4870" y="2735"/>
                  </a:lnTo>
                  <a:lnTo>
                    <a:pt x="5104" y="5304"/>
                  </a:lnTo>
                  <a:lnTo>
                    <a:pt x="2569" y="5504"/>
                  </a:lnTo>
                  <a:lnTo>
                    <a:pt x="0" y="5738"/>
                  </a:lnTo>
                  <a:lnTo>
                    <a:pt x="234" y="8306"/>
                  </a:lnTo>
                  <a:lnTo>
                    <a:pt x="2769" y="8039"/>
                  </a:lnTo>
                  <a:lnTo>
                    <a:pt x="5304" y="7806"/>
                  </a:lnTo>
                  <a:lnTo>
                    <a:pt x="5571" y="10341"/>
                  </a:lnTo>
                  <a:lnTo>
                    <a:pt x="5804" y="12876"/>
                  </a:lnTo>
                  <a:lnTo>
                    <a:pt x="8373" y="12643"/>
                  </a:lnTo>
                  <a:lnTo>
                    <a:pt x="8106" y="10074"/>
                  </a:lnTo>
                  <a:lnTo>
                    <a:pt x="7872" y="7572"/>
                  </a:lnTo>
                  <a:lnTo>
                    <a:pt x="10407" y="7339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18175-6D20-6570-60D6-5D82C2144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7298" y="4318451"/>
            <a:ext cx="2224091" cy="514191"/>
          </a:xfrm>
        </p:spPr>
        <p:txBody>
          <a:bodyPr/>
          <a:lstStyle/>
          <a:p>
            <a:pPr marL="127000" indent="0"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An 8x8 viewport </a:t>
            </a:r>
          </a:p>
        </p:txBody>
      </p:sp>
      <p:pic>
        <p:nvPicPr>
          <p:cNvPr id="2050" name="Picture 2" descr="Square, grid point size pattern grid, Pixel Per Inch PPI 28538843 Vector Art  at Vecteezy">
            <a:extLst>
              <a:ext uri="{FF2B5EF4-FFF2-40B4-BE49-F238E27FC236}">
                <a16:creationId xmlns:a16="http://schemas.microsoft.com/office/drawing/2014/main" id="{058F8584-CB0E-7CD2-AB0D-C8EB43D7C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73" y="1973245"/>
            <a:ext cx="2346143" cy="234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70F3124-2BF4-F29F-5CEB-D42E2E38480C}"/>
              </a:ext>
            </a:extLst>
          </p:cNvPr>
          <p:cNvSpPr txBox="1">
            <a:spLocks/>
          </p:cNvSpPr>
          <p:nvPr/>
        </p:nvSpPr>
        <p:spPr>
          <a:xfrm>
            <a:off x="275243" y="1336839"/>
            <a:ext cx="3928200" cy="440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4C96"/>
              </a:buClr>
              <a:buSzPts val="1600"/>
              <a:buFont typeface="Poppins"/>
              <a:buChar char="●"/>
              <a:defRPr sz="15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○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○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○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127000" indent="0" algn="ctr">
              <a:buFont typeface="Poppins"/>
              <a:buNone/>
            </a:pPr>
            <a:r>
              <a:rPr lang="en-US" dirty="0"/>
              <a:t>A viewport to represent the locations of the screen pixels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AF9B2C4-310F-7E8E-0BD6-EA190938405A}"/>
              </a:ext>
            </a:extLst>
          </p:cNvPr>
          <p:cNvSpPr txBox="1">
            <a:spLocks/>
          </p:cNvSpPr>
          <p:nvPr/>
        </p:nvSpPr>
        <p:spPr>
          <a:xfrm>
            <a:off x="4279024" y="4194499"/>
            <a:ext cx="4252845" cy="440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4C96"/>
              </a:buClr>
              <a:buSzPts val="1600"/>
              <a:buFont typeface="Poppins"/>
              <a:buChar char="●"/>
              <a:defRPr sz="15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○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○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○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127000" indent="0" algn="ctr">
              <a:buFont typeface="Poppins"/>
              <a:buNone/>
            </a:pPr>
            <a:r>
              <a:rPr lang="en-US" dirty="0"/>
              <a:t>We calculate the directions of the rays and positions of the objects</a:t>
            </a:r>
          </a:p>
        </p:txBody>
      </p:sp>
    </p:spTree>
    <p:extLst>
      <p:ext uri="{BB962C8B-B14F-4D97-AF65-F5344CB8AC3E}">
        <p14:creationId xmlns:p14="http://schemas.microsoft.com/office/powerpoint/2010/main" val="3049219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>
          <a:extLst>
            <a:ext uri="{FF2B5EF4-FFF2-40B4-BE49-F238E27FC236}">
              <a16:creationId xmlns:a16="http://schemas.microsoft.com/office/drawing/2014/main" id="{4DAB653E-20BC-C102-E020-3E40C25C0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42">
            <a:extLst>
              <a:ext uri="{FF2B5EF4-FFF2-40B4-BE49-F238E27FC236}">
                <a16:creationId xmlns:a16="http://schemas.microsoft.com/office/drawing/2014/main" id="{7E1F1556-3489-E303-1CAD-44387163D3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5401" y="567953"/>
            <a:ext cx="623667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2.1 How to trace rays into the scene</a:t>
            </a:r>
            <a:endParaRPr sz="2800" dirty="0"/>
          </a:p>
        </p:txBody>
      </p:sp>
      <p:grpSp>
        <p:nvGrpSpPr>
          <p:cNvPr id="858" name="Google Shape;858;p42">
            <a:extLst>
              <a:ext uri="{FF2B5EF4-FFF2-40B4-BE49-F238E27FC236}">
                <a16:creationId xmlns:a16="http://schemas.microsoft.com/office/drawing/2014/main" id="{C64A7F18-EC8F-FB7A-0172-939B0D56CB02}"/>
              </a:ext>
            </a:extLst>
          </p:cNvPr>
          <p:cNvGrpSpPr/>
          <p:nvPr/>
        </p:nvGrpSpPr>
        <p:grpSpPr>
          <a:xfrm>
            <a:off x="7915879" y="459834"/>
            <a:ext cx="1016242" cy="639649"/>
            <a:chOff x="6724425" y="3889875"/>
            <a:chExt cx="1575325" cy="991550"/>
          </a:xfrm>
        </p:grpSpPr>
        <p:sp>
          <p:nvSpPr>
            <p:cNvPr id="859" name="Google Shape;859;p42">
              <a:extLst>
                <a:ext uri="{FF2B5EF4-FFF2-40B4-BE49-F238E27FC236}">
                  <a16:creationId xmlns:a16="http://schemas.microsoft.com/office/drawing/2014/main" id="{37E754C1-0B5D-CC0C-7A50-FF2653B6A09F}"/>
                </a:ext>
              </a:extLst>
            </p:cNvPr>
            <p:cNvSpPr/>
            <p:nvPr/>
          </p:nvSpPr>
          <p:spPr>
            <a:xfrm>
              <a:off x="7424925" y="413170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69" y="1"/>
                  </a:moveTo>
                  <a:lnTo>
                    <a:pt x="0" y="268"/>
                  </a:lnTo>
                  <a:lnTo>
                    <a:pt x="267" y="2803"/>
                  </a:lnTo>
                  <a:lnTo>
                    <a:pt x="2802" y="25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2">
              <a:extLst>
                <a:ext uri="{FF2B5EF4-FFF2-40B4-BE49-F238E27FC236}">
                  <a16:creationId xmlns:a16="http://schemas.microsoft.com/office/drawing/2014/main" id="{A4AEF09B-F151-8E77-6204-70D28330A49E}"/>
                </a:ext>
              </a:extLst>
            </p:cNvPr>
            <p:cNvSpPr/>
            <p:nvPr/>
          </p:nvSpPr>
          <p:spPr>
            <a:xfrm>
              <a:off x="7361550" y="41383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1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2">
              <a:extLst>
                <a:ext uri="{FF2B5EF4-FFF2-40B4-BE49-F238E27FC236}">
                  <a16:creationId xmlns:a16="http://schemas.microsoft.com/office/drawing/2014/main" id="{07B56BE4-8F76-4011-B4A1-8D7DC3137A0F}"/>
                </a:ext>
              </a:extLst>
            </p:cNvPr>
            <p:cNvSpPr/>
            <p:nvPr/>
          </p:nvSpPr>
          <p:spPr>
            <a:xfrm>
              <a:off x="7291500" y="4080825"/>
              <a:ext cx="70075" cy="68425"/>
            </a:xfrm>
            <a:custGeom>
              <a:avLst/>
              <a:gdLst/>
              <a:ahLst/>
              <a:cxnLst/>
              <a:rect l="l" t="t" r="r" b="b"/>
              <a:pathLst>
                <a:path w="2803" h="2737" extrusionOk="0">
                  <a:moveTo>
                    <a:pt x="2569" y="1"/>
                  </a:moveTo>
                  <a:lnTo>
                    <a:pt x="0" y="201"/>
                  </a:lnTo>
                  <a:lnTo>
                    <a:pt x="267" y="2736"/>
                  </a:lnTo>
                  <a:lnTo>
                    <a:pt x="2802" y="25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2">
              <a:extLst>
                <a:ext uri="{FF2B5EF4-FFF2-40B4-BE49-F238E27FC236}">
                  <a16:creationId xmlns:a16="http://schemas.microsoft.com/office/drawing/2014/main" id="{DF2DF66C-A927-7D7B-C347-F4C9D0E6CEBE}"/>
                </a:ext>
              </a:extLst>
            </p:cNvPr>
            <p:cNvSpPr/>
            <p:nvPr/>
          </p:nvSpPr>
          <p:spPr>
            <a:xfrm>
              <a:off x="7223100" y="4023300"/>
              <a:ext cx="68425" cy="69225"/>
            </a:xfrm>
            <a:custGeom>
              <a:avLst/>
              <a:gdLst/>
              <a:ahLst/>
              <a:cxnLst/>
              <a:rect l="l" t="t" r="r" b="b"/>
              <a:pathLst>
                <a:path w="2737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01" y="2769"/>
                  </a:lnTo>
                  <a:lnTo>
                    <a:pt x="2736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2">
              <a:extLst>
                <a:ext uri="{FF2B5EF4-FFF2-40B4-BE49-F238E27FC236}">
                  <a16:creationId xmlns:a16="http://schemas.microsoft.com/office/drawing/2014/main" id="{9F65C5DD-BF97-DC0E-1EEB-BE7FBB477940}"/>
                </a:ext>
              </a:extLst>
            </p:cNvPr>
            <p:cNvSpPr/>
            <p:nvPr/>
          </p:nvSpPr>
          <p:spPr>
            <a:xfrm>
              <a:off x="7153050" y="3965750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68" y="2769"/>
                  </a:lnTo>
                  <a:lnTo>
                    <a:pt x="2803" y="2502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2">
              <a:extLst>
                <a:ext uri="{FF2B5EF4-FFF2-40B4-BE49-F238E27FC236}">
                  <a16:creationId xmlns:a16="http://schemas.microsoft.com/office/drawing/2014/main" id="{C8F3B8DF-3D3C-5D5B-8AB0-7395D49B6E5C}"/>
                </a:ext>
              </a:extLst>
            </p:cNvPr>
            <p:cNvSpPr/>
            <p:nvPr/>
          </p:nvSpPr>
          <p:spPr>
            <a:xfrm>
              <a:off x="7089675" y="3971600"/>
              <a:ext cx="70075" cy="69225"/>
            </a:xfrm>
            <a:custGeom>
              <a:avLst/>
              <a:gdLst/>
              <a:ahLst/>
              <a:cxnLst/>
              <a:rect l="l" t="t" r="r" b="b"/>
              <a:pathLst>
                <a:path w="2803" h="2769" extrusionOk="0">
                  <a:moveTo>
                    <a:pt x="2536" y="0"/>
                  </a:moveTo>
                  <a:lnTo>
                    <a:pt x="1" y="234"/>
                  </a:lnTo>
                  <a:lnTo>
                    <a:pt x="201" y="2769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2">
              <a:extLst>
                <a:ext uri="{FF2B5EF4-FFF2-40B4-BE49-F238E27FC236}">
                  <a16:creationId xmlns:a16="http://schemas.microsoft.com/office/drawing/2014/main" id="{81079608-BD6B-6D90-4C8E-CC150191E8F2}"/>
                </a:ext>
              </a:extLst>
            </p:cNvPr>
            <p:cNvSpPr/>
            <p:nvPr/>
          </p:nvSpPr>
          <p:spPr>
            <a:xfrm>
              <a:off x="7026300" y="3977425"/>
              <a:ext cx="68400" cy="69250"/>
            </a:xfrm>
            <a:custGeom>
              <a:avLst/>
              <a:gdLst/>
              <a:ahLst/>
              <a:cxnLst/>
              <a:rect l="l" t="t" r="r" b="b"/>
              <a:pathLst>
                <a:path w="2736" h="2770" extrusionOk="0">
                  <a:moveTo>
                    <a:pt x="2536" y="1"/>
                  </a:moveTo>
                  <a:lnTo>
                    <a:pt x="1" y="267"/>
                  </a:lnTo>
                  <a:lnTo>
                    <a:pt x="201" y="2769"/>
                  </a:lnTo>
                  <a:lnTo>
                    <a:pt x="2736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2">
              <a:extLst>
                <a:ext uri="{FF2B5EF4-FFF2-40B4-BE49-F238E27FC236}">
                  <a16:creationId xmlns:a16="http://schemas.microsoft.com/office/drawing/2014/main" id="{A508DC53-8A1F-7739-03D5-0A8E97067071}"/>
                </a:ext>
              </a:extLst>
            </p:cNvPr>
            <p:cNvSpPr/>
            <p:nvPr/>
          </p:nvSpPr>
          <p:spPr>
            <a:xfrm>
              <a:off x="6962100" y="3984100"/>
              <a:ext cx="69225" cy="68400"/>
            </a:xfrm>
            <a:custGeom>
              <a:avLst/>
              <a:gdLst/>
              <a:ahLst/>
              <a:cxnLst/>
              <a:rect l="l" t="t" r="r" b="b"/>
              <a:pathLst>
                <a:path w="2769" h="2736" extrusionOk="0">
                  <a:moveTo>
                    <a:pt x="2569" y="0"/>
                  </a:moveTo>
                  <a:lnTo>
                    <a:pt x="0" y="201"/>
                  </a:lnTo>
                  <a:lnTo>
                    <a:pt x="234" y="2736"/>
                  </a:lnTo>
                  <a:lnTo>
                    <a:pt x="2769" y="2502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2">
              <a:extLst>
                <a:ext uri="{FF2B5EF4-FFF2-40B4-BE49-F238E27FC236}">
                  <a16:creationId xmlns:a16="http://schemas.microsoft.com/office/drawing/2014/main" id="{EBF579FC-E891-27F6-1E34-4B13B182DFF6}"/>
                </a:ext>
              </a:extLst>
            </p:cNvPr>
            <p:cNvSpPr/>
            <p:nvPr/>
          </p:nvSpPr>
          <p:spPr>
            <a:xfrm>
              <a:off x="6898725" y="3989100"/>
              <a:ext cx="69225" cy="68400"/>
            </a:xfrm>
            <a:custGeom>
              <a:avLst/>
              <a:gdLst/>
              <a:ahLst/>
              <a:cxnLst/>
              <a:rect l="l" t="t" r="r" b="b"/>
              <a:pathLst>
                <a:path w="2769" h="2736" extrusionOk="0">
                  <a:moveTo>
                    <a:pt x="2535" y="1"/>
                  </a:moveTo>
                  <a:lnTo>
                    <a:pt x="0" y="234"/>
                  </a:lnTo>
                  <a:lnTo>
                    <a:pt x="200" y="2736"/>
                  </a:lnTo>
                  <a:lnTo>
                    <a:pt x="2769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2">
              <a:extLst>
                <a:ext uri="{FF2B5EF4-FFF2-40B4-BE49-F238E27FC236}">
                  <a16:creationId xmlns:a16="http://schemas.microsoft.com/office/drawing/2014/main" id="{5A325419-D857-35A8-D035-B1729A375D1D}"/>
                </a:ext>
              </a:extLst>
            </p:cNvPr>
            <p:cNvSpPr/>
            <p:nvPr/>
          </p:nvSpPr>
          <p:spPr>
            <a:xfrm>
              <a:off x="6840350" y="405747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5" y="1"/>
                  </a:moveTo>
                  <a:lnTo>
                    <a:pt x="0" y="268"/>
                  </a:lnTo>
                  <a:lnTo>
                    <a:pt x="267" y="2803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2">
              <a:extLst>
                <a:ext uri="{FF2B5EF4-FFF2-40B4-BE49-F238E27FC236}">
                  <a16:creationId xmlns:a16="http://schemas.microsoft.com/office/drawing/2014/main" id="{27AAF48B-9DFE-68E1-C9F5-64994E5A5580}"/>
                </a:ext>
              </a:extLst>
            </p:cNvPr>
            <p:cNvSpPr/>
            <p:nvPr/>
          </p:nvSpPr>
          <p:spPr>
            <a:xfrm>
              <a:off x="6782800" y="412752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0" y="201"/>
                  </a:lnTo>
                  <a:lnTo>
                    <a:pt x="267" y="2770"/>
                  </a:lnTo>
                  <a:lnTo>
                    <a:pt x="2802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2">
              <a:extLst>
                <a:ext uri="{FF2B5EF4-FFF2-40B4-BE49-F238E27FC236}">
                  <a16:creationId xmlns:a16="http://schemas.microsoft.com/office/drawing/2014/main" id="{35295994-EC62-9ED1-46A4-901D9A448E76}"/>
                </a:ext>
              </a:extLst>
            </p:cNvPr>
            <p:cNvSpPr/>
            <p:nvPr/>
          </p:nvSpPr>
          <p:spPr>
            <a:xfrm>
              <a:off x="6724425" y="41967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602" y="1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6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2">
              <a:extLst>
                <a:ext uri="{FF2B5EF4-FFF2-40B4-BE49-F238E27FC236}">
                  <a16:creationId xmlns:a16="http://schemas.microsoft.com/office/drawing/2014/main" id="{C29B38AD-EA4D-8F69-5D06-8DEEED4B1A51}"/>
                </a:ext>
              </a:extLst>
            </p:cNvPr>
            <p:cNvSpPr/>
            <p:nvPr/>
          </p:nvSpPr>
          <p:spPr>
            <a:xfrm>
              <a:off x="6731100" y="426012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1"/>
                  </a:moveTo>
                  <a:lnTo>
                    <a:pt x="0" y="201"/>
                  </a:lnTo>
                  <a:lnTo>
                    <a:pt x="234" y="2736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2">
              <a:extLst>
                <a:ext uri="{FF2B5EF4-FFF2-40B4-BE49-F238E27FC236}">
                  <a16:creationId xmlns:a16="http://schemas.microsoft.com/office/drawing/2014/main" id="{3B7823A9-E3B9-9CC9-65D0-71412E650BC0}"/>
                </a:ext>
              </a:extLst>
            </p:cNvPr>
            <p:cNvSpPr/>
            <p:nvPr/>
          </p:nvSpPr>
          <p:spPr>
            <a:xfrm>
              <a:off x="6736925" y="4323500"/>
              <a:ext cx="69250" cy="68425"/>
            </a:xfrm>
            <a:custGeom>
              <a:avLst/>
              <a:gdLst/>
              <a:ahLst/>
              <a:cxnLst/>
              <a:rect l="l" t="t" r="r" b="b"/>
              <a:pathLst>
                <a:path w="2770" h="2737" extrusionOk="0">
                  <a:moveTo>
                    <a:pt x="2569" y="1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769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2">
              <a:extLst>
                <a:ext uri="{FF2B5EF4-FFF2-40B4-BE49-F238E27FC236}">
                  <a16:creationId xmlns:a16="http://schemas.microsoft.com/office/drawing/2014/main" id="{A4965FE8-503C-95FD-B675-3E50EDB6278A}"/>
                </a:ext>
              </a:extLst>
            </p:cNvPr>
            <p:cNvSpPr/>
            <p:nvPr/>
          </p:nvSpPr>
          <p:spPr>
            <a:xfrm>
              <a:off x="6742775" y="4386050"/>
              <a:ext cx="69225" cy="70075"/>
            </a:xfrm>
            <a:custGeom>
              <a:avLst/>
              <a:gdLst/>
              <a:ahLst/>
              <a:cxnLst/>
              <a:rect l="l" t="t" r="r" b="b"/>
              <a:pathLst>
                <a:path w="2769" h="2803" extrusionOk="0">
                  <a:moveTo>
                    <a:pt x="2535" y="1"/>
                  </a:moveTo>
                  <a:lnTo>
                    <a:pt x="0" y="234"/>
                  </a:lnTo>
                  <a:lnTo>
                    <a:pt x="234" y="2803"/>
                  </a:lnTo>
                  <a:lnTo>
                    <a:pt x="2769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2">
              <a:extLst>
                <a:ext uri="{FF2B5EF4-FFF2-40B4-BE49-F238E27FC236}">
                  <a16:creationId xmlns:a16="http://schemas.microsoft.com/office/drawing/2014/main" id="{850D9BF2-93FE-88E2-8AD8-1CA981FB531B}"/>
                </a:ext>
              </a:extLst>
            </p:cNvPr>
            <p:cNvSpPr/>
            <p:nvPr/>
          </p:nvSpPr>
          <p:spPr>
            <a:xfrm>
              <a:off x="6748600" y="444942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36" y="1"/>
                  </a:moveTo>
                  <a:lnTo>
                    <a:pt x="1" y="268"/>
                  </a:lnTo>
                  <a:lnTo>
                    <a:pt x="268" y="2769"/>
                  </a:lnTo>
                  <a:lnTo>
                    <a:pt x="2803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2">
              <a:extLst>
                <a:ext uri="{FF2B5EF4-FFF2-40B4-BE49-F238E27FC236}">
                  <a16:creationId xmlns:a16="http://schemas.microsoft.com/office/drawing/2014/main" id="{4F0A28FC-8726-D827-BDD3-DFC3CDA1E449}"/>
                </a:ext>
              </a:extLst>
            </p:cNvPr>
            <p:cNvSpPr/>
            <p:nvPr/>
          </p:nvSpPr>
          <p:spPr>
            <a:xfrm>
              <a:off x="6755275" y="451365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6" y="0"/>
                  </a:moveTo>
                  <a:lnTo>
                    <a:pt x="1" y="200"/>
                  </a:lnTo>
                  <a:lnTo>
                    <a:pt x="201" y="2736"/>
                  </a:lnTo>
                  <a:lnTo>
                    <a:pt x="2736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2">
              <a:extLst>
                <a:ext uri="{FF2B5EF4-FFF2-40B4-BE49-F238E27FC236}">
                  <a16:creationId xmlns:a16="http://schemas.microsoft.com/office/drawing/2014/main" id="{DCC525E0-D4BE-DD52-26AD-8D1CD713AEF3}"/>
                </a:ext>
              </a:extLst>
            </p:cNvPr>
            <p:cNvSpPr/>
            <p:nvPr/>
          </p:nvSpPr>
          <p:spPr>
            <a:xfrm>
              <a:off x="6760275" y="4576200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69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2">
              <a:extLst>
                <a:ext uri="{FF2B5EF4-FFF2-40B4-BE49-F238E27FC236}">
                  <a16:creationId xmlns:a16="http://schemas.microsoft.com/office/drawing/2014/main" id="{739DA22A-1FF4-558B-7F8E-92C3462081FC}"/>
                </a:ext>
              </a:extLst>
            </p:cNvPr>
            <p:cNvSpPr/>
            <p:nvPr/>
          </p:nvSpPr>
          <p:spPr>
            <a:xfrm>
              <a:off x="6766125" y="46395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0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5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2">
              <a:extLst>
                <a:ext uri="{FF2B5EF4-FFF2-40B4-BE49-F238E27FC236}">
                  <a16:creationId xmlns:a16="http://schemas.microsoft.com/office/drawing/2014/main" id="{83919587-CA34-E232-E27E-46883040A4C6}"/>
                </a:ext>
              </a:extLst>
            </p:cNvPr>
            <p:cNvSpPr/>
            <p:nvPr/>
          </p:nvSpPr>
          <p:spPr>
            <a:xfrm>
              <a:off x="6836175" y="4697100"/>
              <a:ext cx="69225" cy="68425"/>
            </a:xfrm>
            <a:custGeom>
              <a:avLst/>
              <a:gdLst/>
              <a:ahLst/>
              <a:cxnLst/>
              <a:rect l="l" t="t" r="r" b="b"/>
              <a:pathLst>
                <a:path w="2769" h="2737" extrusionOk="0">
                  <a:moveTo>
                    <a:pt x="2535" y="1"/>
                  </a:moveTo>
                  <a:lnTo>
                    <a:pt x="0" y="234"/>
                  </a:lnTo>
                  <a:lnTo>
                    <a:pt x="200" y="2736"/>
                  </a:lnTo>
                  <a:lnTo>
                    <a:pt x="2769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2">
              <a:extLst>
                <a:ext uri="{FF2B5EF4-FFF2-40B4-BE49-F238E27FC236}">
                  <a16:creationId xmlns:a16="http://schemas.microsoft.com/office/drawing/2014/main" id="{A5DB5680-04FB-6D71-AC6E-950C233EF0A2}"/>
                </a:ext>
              </a:extLst>
            </p:cNvPr>
            <p:cNvSpPr/>
            <p:nvPr/>
          </p:nvSpPr>
          <p:spPr>
            <a:xfrm>
              <a:off x="6905375" y="4753825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67"/>
                  </a:lnTo>
                  <a:lnTo>
                    <a:pt x="234" y="2769"/>
                  </a:lnTo>
                  <a:lnTo>
                    <a:pt x="2770" y="2569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2">
              <a:extLst>
                <a:ext uri="{FF2B5EF4-FFF2-40B4-BE49-F238E27FC236}">
                  <a16:creationId xmlns:a16="http://schemas.microsoft.com/office/drawing/2014/main" id="{DD102589-BE3E-42D9-F4FB-A0F40AB7F6BC}"/>
                </a:ext>
              </a:extLst>
            </p:cNvPr>
            <p:cNvSpPr/>
            <p:nvPr/>
          </p:nvSpPr>
          <p:spPr>
            <a:xfrm>
              <a:off x="6974600" y="481135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6" y="1"/>
                  </a:moveTo>
                  <a:lnTo>
                    <a:pt x="1" y="268"/>
                  </a:lnTo>
                  <a:lnTo>
                    <a:pt x="267" y="2803"/>
                  </a:lnTo>
                  <a:lnTo>
                    <a:pt x="2803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2">
              <a:extLst>
                <a:ext uri="{FF2B5EF4-FFF2-40B4-BE49-F238E27FC236}">
                  <a16:creationId xmlns:a16="http://schemas.microsoft.com/office/drawing/2014/main" id="{C7EFFB02-C33D-D8C9-C742-86D3F92E460E}"/>
                </a:ext>
              </a:extLst>
            </p:cNvPr>
            <p:cNvSpPr/>
            <p:nvPr/>
          </p:nvSpPr>
          <p:spPr>
            <a:xfrm>
              <a:off x="7037975" y="48063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1"/>
                  </a:moveTo>
                  <a:lnTo>
                    <a:pt x="1" y="201"/>
                  </a:lnTo>
                  <a:lnTo>
                    <a:pt x="268" y="2736"/>
                  </a:lnTo>
                  <a:lnTo>
                    <a:pt x="2803" y="2502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2">
              <a:extLst>
                <a:ext uri="{FF2B5EF4-FFF2-40B4-BE49-F238E27FC236}">
                  <a16:creationId xmlns:a16="http://schemas.microsoft.com/office/drawing/2014/main" id="{0CC92C06-0182-C434-662E-F4DC8465D180}"/>
                </a:ext>
              </a:extLst>
            </p:cNvPr>
            <p:cNvSpPr/>
            <p:nvPr/>
          </p:nvSpPr>
          <p:spPr>
            <a:xfrm>
              <a:off x="7097200" y="4736300"/>
              <a:ext cx="68400" cy="70075"/>
            </a:xfrm>
            <a:custGeom>
              <a:avLst/>
              <a:gdLst/>
              <a:ahLst/>
              <a:cxnLst/>
              <a:rect l="l" t="t" r="r" b="b"/>
              <a:pathLst>
                <a:path w="2736" h="2803" extrusionOk="0">
                  <a:moveTo>
                    <a:pt x="2535" y="1"/>
                  </a:moveTo>
                  <a:lnTo>
                    <a:pt x="0" y="268"/>
                  </a:lnTo>
                  <a:lnTo>
                    <a:pt x="200" y="2803"/>
                  </a:lnTo>
                  <a:lnTo>
                    <a:pt x="2735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2">
              <a:extLst>
                <a:ext uri="{FF2B5EF4-FFF2-40B4-BE49-F238E27FC236}">
                  <a16:creationId xmlns:a16="http://schemas.microsoft.com/office/drawing/2014/main" id="{7F68BBB1-B547-0951-DD90-B5CF71895F84}"/>
                </a:ext>
              </a:extLst>
            </p:cNvPr>
            <p:cNvSpPr/>
            <p:nvPr/>
          </p:nvSpPr>
          <p:spPr>
            <a:xfrm>
              <a:off x="7160575" y="473130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5" y="1"/>
                  </a:moveTo>
                  <a:lnTo>
                    <a:pt x="0" y="201"/>
                  </a:lnTo>
                  <a:lnTo>
                    <a:pt x="200" y="2736"/>
                  </a:lnTo>
                  <a:lnTo>
                    <a:pt x="2735" y="2502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2">
              <a:extLst>
                <a:ext uri="{FF2B5EF4-FFF2-40B4-BE49-F238E27FC236}">
                  <a16:creationId xmlns:a16="http://schemas.microsoft.com/office/drawing/2014/main" id="{1B437A8E-6027-6883-AB5D-B1317DEA3C39}"/>
                </a:ext>
              </a:extLst>
            </p:cNvPr>
            <p:cNvSpPr/>
            <p:nvPr/>
          </p:nvSpPr>
          <p:spPr>
            <a:xfrm>
              <a:off x="7218100" y="4661250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1"/>
                  </a:moveTo>
                  <a:lnTo>
                    <a:pt x="1" y="267"/>
                  </a:lnTo>
                  <a:lnTo>
                    <a:pt x="234" y="2803"/>
                  </a:lnTo>
                  <a:lnTo>
                    <a:pt x="2769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2">
              <a:extLst>
                <a:ext uri="{FF2B5EF4-FFF2-40B4-BE49-F238E27FC236}">
                  <a16:creationId xmlns:a16="http://schemas.microsoft.com/office/drawing/2014/main" id="{D8E4D0CC-0945-AAA2-2559-AA6AD8077541}"/>
                </a:ext>
              </a:extLst>
            </p:cNvPr>
            <p:cNvSpPr/>
            <p:nvPr/>
          </p:nvSpPr>
          <p:spPr>
            <a:xfrm>
              <a:off x="7274825" y="45928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0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5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2">
              <a:extLst>
                <a:ext uri="{FF2B5EF4-FFF2-40B4-BE49-F238E27FC236}">
                  <a16:creationId xmlns:a16="http://schemas.microsoft.com/office/drawing/2014/main" id="{19C4D573-7A59-87DB-13C3-F7EFD1C1677D}"/>
                </a:ext>
              </a:extLst>
            </p:cNvPr>
            <p:cNvSpPr/>
            <p:nvPr/>
          </p:nvSpPr>
          <p:spPr>
            <a:xfrm>
              <a:off x="7333200" y="4523650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0" y="201"/>
                  </a:lnTo>
                  <a:lnTo>
                    <a:pt x="234" y="2769"/>
                  </a:lnTo>
                  <a:lnTo>
                    <a:pt x="2802" y="2502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2">
              <a:extLst>
                <a:ext uri="{FF2B5EF4-FFF2-40B4-BE49-F238E27FC236}">
                  <a16:creationId xmlns:a16="http://schemas.microsoft.com/office/drawing/2014/main" id="{ED413539-AC0D-81B3-9739-87704A624A3C}"/>
                </a:ext>
              </a:extLst>
            </p:cNvPr>
            <p:cNvSpPr/>
            <p:nvPr/>
          </p:nvSpPr>
          <p:spPr>
            <a:xfrm>
              <a:off x="7397400" y="4516975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68"/>
                  </a:lnTo>
                  <a:lnTo>
                    <a:pt x="234" y="2769"/>
                  </a:lnTo>
                  <a:lnTo>
                    <a:pt x="2769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2">
              <a:extLst>
                <a:ext uri="{FF2B5EF4-FFF2-40B4-BE49-F238E27FC236}">
                  <a16:creationId xmlns:a16="http://schemas.microsoft.com/office/drawing/2014/main" id="{DE380560-F59B-BEDE-FEDF-F5D3D55D1C99}"/>
                </a:ext>
              </a:extLst>
            </p:cNvPr>
            <p:cNvSpPr/>
            <p:nvPr/>
          </p:nvSpPr>
          <p:spPr>
            <a:xfrm>
              <a:off x="7460775" y="451115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6" y="0"/>
                  </a:moveTo>
                  <a:lnTo>
                    <a:pt x="1" y="234"/>
                  </a:lnTo>
                  <a:lnTo>
                    <a:pt x="234" y="2802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2">
              <a:extLst>
                <a:ext uri="{FF2B5EF4-FFF2-40B4-BE49-F238E27FC236}">
                  <a16:creationId xmlns:a16="http://schemas.microsoft.com/office/drawing/2014/main" id="{8778BD82-AC96-6FB1-B0AB-1078CF8CB93F}"/>
                </a:ext>
              </a:extLst>
            </p:cNvPr>
            <p:cNvSpPr/>
            <p:nvPr/>
          </p:nvSpPr>
          <p:spPr>
            <a:xfrm>
              <a:off x="7489125" y="4126700"/>
              <a:ext cx="69250" cy="68400"/>
            </a:xfrm>
            <a:custGeom>
              <a:avLst/>
              <a:gdLst/>
              <a:ahLst/>
              <a:cxnLst/>
              <a:rect l="l" t="t" r="r" b="b"/>
              <a:pathLst>
                <a:path w="2770" h="2736" extrusionOk="0">
                  <a:moveTo>
                    <a:pt x="2536" y="1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770" y="2502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2">
              <a:extLst>
                <a:ext uri="{FF2B5EF4-FFF2-40B4-BE49-F238E27FC236}">
                  <a16:creationId xmlns:a16="http://schemas.microsoft.com/office/drawing/2014/main" id="{A2666358-7F3F-160D-9E80-E2192355F4CE}"/>
                </a:ext>
              </a:extLst>
            </p:cNvPr>
            <p:cNvSpPr/>
            <p:nvPr/>
          </p:nvSpPr>
          <p:spPr>
            <a:xfrm>
              <a:off x="7552525" y="412002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35" y="1"/>
                  </a:moveTo>
                  <a:lnTo>
                    <a:pt x="0" y="268"/>
                  </a:lnTo>
                  <a:lnTo>
                    <a:pt x="234" y="2769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2">
              <a:extLst>
                <a:ext uri="{FF2B5EF4-FFF2-40B4-BE49-F238E27FC236}">
                  <a16:creationId xmlns:a16="http://schemas.microsoft.com/office/drawing/2014/main" id="{C24DD530-3E3F-296B-1388-F29A46519F8A}"/>
                </a:ext>
              </a:extLst>
            </p:cNvPr>
            <p:cNvSpPr/>
            <p:nvPr/>
          </p:nvSpPr>
          <p:spPr>
            <a:xfrm>
              <a:off x="7610900" y="405165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5" y="0"/>
                  </a:moveTo>
                  <a:lnTo>
                    <a:pt x="0" y="201"/>
                  </a:lnTo>
                  <a:lnTo>
                    <a:pt x="200" y="2736"/>
                  </a:lnTo>
                  <a:lnTo>
                    <a:pt x="2735" y="2502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2">
              <a:extLst>
                <a:ext uri="{FF2B5EF4-FFF2-40B4-BE49-F238E27FC236}">
                  <a16:creationId xmlns:a16="http://schemas.microsoft.com/office/drawing/2014/main" id="{3F5E9520-86AA-508A-2720-BCF06851FF44}"/>
                </a:ext>
              </a:extLst>
            </p:cNvPr>
            <p:cNvSpPr/>
            <p:nvPr/>
          </p:nvSpPr>
          <p:spPr>
            <a:xfrm>
              <a:off x="7668425" y="3981600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0"/>
                  </a:moveTo>
                  <a:lnTo>
                    <a:pt x="1" y="267"/>
                  </a:lnTo>
                  <a:lnTo>
                    <a:pt x="234" y="2802"/>
                  </a:lnTo>
                  <a:lnTo>
                    <a:pt x="2769" y="2536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2">
              <a:extLst>
                <a:ext uri="{FF2B5EF4-FFF2-40B4-BE49-F238E27FC236}">
                  <a16:creationId xmlns:a16="http://schemas.microsoft.com/office/drawing/2014/main" id="{5F6F62DB-C828-B5A3-F8B9-41C451BF46B8}"/>
                </a:ext>
              </a:extLst>
            </p:cNvPr>
            <p:cNvSpPr/>
            <p:nvPr/>
          </p:nvSpPr>
          <p:spPr>
            <a:xfrm>
              <a:off x="7725125" y="391237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1" y="268"/>
                  </a:lnTo>
                  <a:lnTo>
                    <a:pt x="268" y="2769"/>
                  </a:lnTo>
                  <a:lnTo>
                    <a:pt x="2803" y="2569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2">
              <a:extLst>
                <a:ext uri="{FF2B5EF4-FFF2-40B4-BE49-F238E27FC236}">
                  <a16:creationId xmlns:a16="http://schemas.microsoft.com/office/drawing/2014/main" id="{41FDBA39-E46B-AB89-BC60-61A72B549913}"/>
                </a:ext>
              </a:extLst>
            </p:cNvPr>
            <p:cNvSpPr/>
            <p:nvPr/>
          </p:nvSpPr>
          <p:spPr>
            <a:xfrm>
              <a:off x="7789350" y="3906550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0"/>
                  </a:moveTo>
                  <a:lnTo>
                    <a:pt x="0" y="234"/>
                  </a:lnTo>
                  <a:lnTo>
                    <a:pt x="234" y="2802"/>
                  </a:lnTo>
                  <a:lnTo>
                    <a:pt x="2769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2">
              <a:extLst>
                <a:ext uri="{FF2B5EF4-FFF2-40B4-BE49-F238E27FC236}">
                  <a16:creationId xmlns:a16="http://schemas.microsoft.com/office/drawing/2014/main" id="{EB69676F-296D-8494-0953-5921241146CD}"/>
                </a:ext>
              </a:extLst>
            </p:cNvPr>
            <p:cNvSpPr/>
            <p:nvPr/>
          </p:nvSpPr>
          <p:spPr>
            <a:xfrm>
              <a:off x="7852725" y="39015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6" y="0"/>
                  </a:moveTo>
                  <a:lnTo>
                    <a:pt x="1" y="200"/>
                  </a:lnTo>
                  <a:lnTo>
                    <a:pt x="234" y="2735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2">
              <a:extLst>
                <a:ext uri="{FF2B5EF4-FFF2-40B4-BE49-F238E27FC236}">
                  <a16:creationId xmlns:a16="http://schemas.microsoft.com/office/drawing/2014/main" id="{5976C485-D7D2-BE80-A927-05B4E2FD8D40}"/>
                </a:ext>
              </a:extLst>
            </p:cNvPr>
            <p:cNvSpPr/>
            <p:nvPr/>
          </p:nvSpPr>
          <p:spPr>
            <a:xfrm>
              <a:off x="7916100" y="389487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603" y="0"/>
                  </a:moveTo>
                  <a:lnTo>
                    <a:pt x="1" y="267"/>
                  </a:lnTo>
                  <a:lnTo>
                    <a:pt x="268" y="2802"/>
                  </a:lnTo>
                  <a:lnTo>
                    <a:pt x="2803" y="2569"/>
                  </a:lnTo>
                  <a:lnTo>
                    <a:pt x="26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2">
              <a:extLst>
                <a:ext uri="{FF2B5EF4-FFF2-40B4-BE49-F238E27FC236}">
                  <a16:creationId xmlns:a16="http://schemas.microsoft.com/office/drawing/2014/main" id="{3EFE7240-FF4D-BCBA-A9DF-AA4F8EBD4B93}"/>
                </a:ext>
              </a:extLst>
            </p:cNvPr>
            <p:cNvSpPr/>
            <p:nvPr/>
          </p:nvSpPr>
          <p:spPr>
            <a:xfrm>
              <a:off x="7981150" y="3889875"/>
              <a:ext cx="68400" cy="69225"/>
            </a:xfrm>
            <a:custGeom>
              <a:avLst/>
              <a:gdLst/>
              <a:ahLst/>
              <a:cxnLst/>
              <a:rect l="l" t="t" r="r" b="b"/>
              <a:pathLst>
                <a:path w="2736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01" y="2769"/>
                  </a:lnTo>
                  <a:lnTo>
                    <a:pt x="2736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2">
              <a:extLst>
                <a:ext uri="{FF2B5EF4-FFF2-40B4-BE49-F238E27FC236}">
                  <a16:creationId xmlns:a16="http://schemas.microsoft.com/office/drawing/2014/main" id="{02EADEF3-88BB-2C84-7C10-89B55C3EE0CA}"/>
                </a:ext>
              </a:extLst>
            </p:cNvPr>
            <p:cNvSpPr/>
            <p:nvPr/>
          </p:nvSpPr>
          <p:spPr>
            <a:xfrm>
              <a:off x="8049525" y="3947400"/>
              <a:ext cx="70075" cy="68425"/>
            </a:xfrm>
            <a:custGeom>
              <a:avLst/>
              <a:gdLst/>
              <a:ahLst/>
              <a:cxnLst/>
              <a:rect l="l" t="t" r="r" b="b"/>
              <a:pathLst>
                <a:path w="2803" h="2737" extrusionOk="0">
                  <a:moveTo>
                    <a:pt x="2536" y="1"/>
                  </a:moveTo>
                  <a:lnTo>
                    <a:pt x="1" y="201"/>
                  </a:lnTo>
                  <a:lnTo>
                    <a:pt x="268" y="2736"/>
                  </a:lnTo>
                  <a:lnTo>
                    <a:pt x="2803" y="2503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2">
              <a:extLst>
                <a:ext uri="{FF2B5EF4-FFF2-40B4-BE49-F238E27FC236}">
                  <a16:creationId xmlns:a16="http://schemas.microsoft.com/office/drawing/2014/main" id="{A752665F-DB75-1F70-66FE-BCD3D5802B25}"/>
                </a:ext>
              </a:extLst>
            </p:cNvPr>
            <p:cNvSpPr/>
            <p:nvPr/>
          </p:nvSpPr>
          <p:spPr>
            <a:xfrm>
              <a:off x="8119575" y="40049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6" y="0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803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2">
              <a:extLst>
                <a:ext uri="{FF2B5EF4-FFF2-40B4-BE49-F238E27FC236}">
                  <a16:creationId xmlns:a16="http://schemas.microsoft.com/office/drawing/2014/main" id="{1A617DB9-41FB-58A8-2ECB-D783C1C86300}"/>
                </a:ext>
              </a:extLst>
            </p:cNvPr>
            <p:cNvSpPr/>
            <p:nvPr/>
          </p:nvSpPr>
          <p:spPr>
            <a:xfrm>
              <a:off x="8189625" y="4061650"/>
              <a:ext cx="68425" cy="69250"/>
            </a:xfrm>
            <a:custGeom>
              <a:avLst/>
              <a:gdLst/>
              <a:ahLst/>
              <a:cxnLst/>
              <a:rect l="l" t="t" r="r" b="b"/>
              <a:pathLst>
                <a:path w="2737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01" y="2769"/>
                  </a:lnTo>
                  <a:lnTo>
                    <a:pt x="2736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2">
              <a:extLst>
                <a:ext uri="{FF2B5EF4-FFF2-40B4-BE49-F238E27FC236}">
                  <a16:creationId xmlns:a16="http://schemas.microsoft.com/office/drawing/2014/main" id="{7604194A-0A65-22A1-1188-C9912C9DEA3B}"/>
                </a:ext>
              </a:extLst>
            </p:cNvPr>
            <p:cNvSpPr/>
            <p:nvPr/>
          </p:nvSpPr>
          <p:spPr>
            <a:xfrm>
              <a:off x="8194650" y="41258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0"/>
                  </a:moveTo>
                  <a:lnTo>
                    <a:pt x="0" y="200"/>
                  </a:lnTo>
                  <a:lnTo>
                    <a:pt x="234" y="2735"/>
                  </a:lnTo>
                  <a:lnTo>
                    <a:pt x="2802" y="2502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2">
              <a:extLst>
                <a:ext uri="{FF2B5EF4-FFF2-40B4-BE49-F238E27FC236}">
                  <a16:creationId xmlns:a16="http://schemas.microsoft.com/office/drawing/2014/main" id="{64149DC3-B5A6-5EB3-8D4C-DF4B89903DCE}"/>
                </a:ext>
              </a:extLst>
            </p:cNvPr>
            <p:cNvSpPr/>
            <p:nvPr/>
          </p:nvSpPr>
          <p:spPr>
            <a:xfrm>
              <a:off x="8200475" y="4188400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1" y="234"/>
                  </a:lnTo>
                  <a:lnTo>
                    <a:pt x="267" y="2770"/>
                  </a:lnTo>
                  <a:lnTo>
                    <a:pt x="2803" y="25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2">
              <a:extLst>
                <a:ext uri="{FF2B5EF4-FFF2-40B4-BE49-F238E27FC236}">
                  <a16:creationId xmlns:a16="http://schemas.microsoft.com/office/drawing/2014/main" id="{14DA769E-F899-F80E-637E-631A4B03BB18}"/>
                </a:ext>
              </a:extLst>
            </p:cNvPr>
            <p:cNvSpPr/>
            <p:nvPr/>
          </p:nvSpPr>
          <p:spPr>
            <a:xfrm>
              <a:off x="8207150" y="425180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6" y="0"/>
                  </a:moveTo>
                  <a:lnTo>
                    <a:pt x="0" y="234"/>
                  </a:lnTo>
                  <a:lnTo>
                    <a:pt x="201" y="2735"/>
                  </a:lnTo>
                  <a:lnTo>
                    <a:pt x="2736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2">
              <a:extLst>
                <a:ext uri="{FF2B5EF4-FFF2-40B4-BE49-F238E27FC236}">
                  <a16:creationId xmlns:a16="http://schemas.microsoft.com/office/drawing/2014/main" id="{091FE048-D335-24D7-DAF0-198DEA840BE7}"/>
                </a:ext>
              </a:extLst>
            </p:cNvPr>
            <p:cNvSpPr/>
            <p:nvPr/>
          </p:nvSpPr>
          <p:spPr>
            <a:xfrm>
              <a:off x="8212150" y="4315175"/>
              <a:ext cx="70075" cy="69225"/>
            </a:xfrm>
            <a:custGeom>
              <a:avLst/>
              <a:gdLst/>
              <a:ahLst/>
              <a:cxnLst/>
              <a:rect l="l" t="t" r="r" b="b"/>
              <a:pathLst>
                <a:path w="2803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67" y="2769"/>
                  </a:lnTo>
                  <a:lnTo>
                    <a:pt x="2803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2">
              <a:extLst>
                <a:ext uri="{FF2B5EF4-FFF2-40B4-BE49-F238E27FC236}">
                  <a16:creationId xmlns:a16="http://schemas.microsoft.com/office/drawing/2014/main" id="{35B85E95-4593-6795-507B-00FD66D7C903}"/>
                </a:ext>
              </a:extLst>
            </p:cNvPr>
            <p:cNvSpPr/>
            <p:nvPr/>
          </p:nvSpPr>
          <p:spPr>
            <a:xfrm>
              <a:off x="8218825" y="4377725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0"/>
                  </a:moveTo>
                  <a:lnTo>
                    <a:pt x="0" y="267"/>
                  </a:lnTo>
                  <a:lnTo>
                    <a:pt x="234" y="2802"/>
                  </a:lnTo>
                  <a:lnTo>
                    <a:pt x="2769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2">
              <a:extLst>
                <a:ext uri="{FF2B5EF4-FFF2-40B4-BE49-F238E27FC236}">
                  <a16:creationId xmlns:a16="http://schemas.microsoft.com/office/drawing/2014/main" id="{830573DF-5F6F-1977-DC89-83E396E4330E}"/>
                </a:ext>
              </a:extLst>
            </p:cNvPr>
            <p:cNvSpPr/>
            <p:nvPr/>
          </p:nvSpPr>
          <p:spPr>
            <a:xfrm>
              <a:off x="8224650" y="4441100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67"/>
                  </a:lnTo>
                  <a:lnTo>
                    <a:pt x="201" y="2769"/>
                  </a:lnTo>
                  <a:lnTo>
                    <a:pt x="2770" y="2569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2">
              <a:extLst>
                <a:ext uri="{FF2B5EF4-FFF2-40B4-BE49-F238E27FC236}">
                  <a16:creationId xmlns:a16="http://schemas.microsoft.com/office/drawing/2014/main" id="{97108CF6-3EF1-C491-F594-ABCE524BDDEA}"/>
                </a:ext>
              </a:extLst>
            </p:cNvPr>
            <p:cNvSpPr/>
            <p:nvPr/>
          </p:nvSpPr>
          <p:spPr>
            <a:xfrm>
              <a:off x="8229675" y="450530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1"/>
                  </a:moveTo>
                  <a:lnTo>
                    <a:pt x="0" y="201"/>
                  </a:lnTo>
                  <a:lnTo>
                    <a:pt x="267" y="2736"/>
                  </a:lnTo>
                  <a:lnTo>
                    <a:pt x="2802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2">
              <a:extLst>
                <a:ext uri="{FF2B5EF4-FFF2-40B4-BE49-F238E27FC236}">
                  <a16:creationId xmlns:a16="http://schemas.microsoft.com/office/drawing/2014/main" id="{EBDB18AE-B46E-49DE-A412-67851A5D5F07}"/>
                </a:ext>
              </a:extLst>
            </p:cNvPr>
            <p:cNvSpPr/>
            <p:nvPr/>
          </p:nvSpPr>
          <p:spPr>
            <a:xfrm>
              <a:off x="8172950" y="4573700"/>
              <a:ext cx="68425" cy="69225"/>
            </a:xfrm>
            <a:custGeom>
              <a:avLst/>
              <a:gdLst/>
              <a:ahLst/>
              <a:cxnLst/>
              <a:rect l="l" t="t" r="r" b="b"/>
              <a:pathLst>
                <a:path w="2737" h="2769" extrusionOk="0">
                  <a:moveTo>
                    <a:pt x="2536" y="0"/>
                  </a:moveTo>
                  <a:lnTo>
                    <a:pt x="1" y="267"/>
                  </a:lnTo>
                  <a:lnTo>
                    <a:pt x="201" y="2769"/>
                  </a:lnTo>
                  <a:lnTo>
                    <a:pt x="2736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2">
              <a:extLst>
                <a:ext uri="{FF2B5EF4-FFF2-40B4-BE49-F238E27FC236}">
                  <a16:creationId xmlns:a16="http://schemas.microsoft.com/office/drawing/2014/main" id="{CC8459FB-1095-F379-2BA1-71724FCFA2BA}"/>
                </a:ext>
              </a:extLst>
            </p:cNvPr>
            <p:cNvSpPr/>
            <p:nvPr/>
          </p:nvSpPr>
          <p:spPr>
            <a:xfrm>
              <a:off x="8114575" y="4642900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69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2">
              <a:extLst>
                <a:ext uri="{FF2B5EF4-FFF2-40B4-BE49-F238E27FC236}">
                  <a16:creationId xmlns:a16="http://schemas.microsoft.com/office/drawing/2014/main" id="{3696D4D8-4D99-847A-63EF-6DF452B60A33}"/>
                </a:ext>
              </a:extLst>
            </p:cNvPr>
            <p:cNvSpPr/>
            <p:nvPr/>
          </p:nvSpPr>
          <p:spPr>
            <a:xfrm>
              <a:off x="8057050" y="4712125"/>
              <a:ext cx="70075" cy="69225"/>
            </a:xfrm>
            <a:custGeom>
              <a:avLst/>
              <a:gdLst/>
              <a:ahLst/>
              <a:cxnLst/>
              <a:rect l="l" t="t" r="r" b="b"/>
              <a:pathLst>
                <a:path w="2803" h="2769" extrusionOk="0">
                  <a:moveTo>
                    <a:pt x="2535" y="0"/>
                  </a:moveTo>
                  <a:lnTo>
                    <a:pt x="0" y="234"/>
                  </a:lnTo>
                  <a:lnTo>
                    <a:pt x="234" y="2769"/>
                  </a:lnTo>
                  <a:lnTo>
                    <a:pt x="2802" y="2502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2">
              <a:extLst>
                <a:ext uri="{FF2B5EF4-FFF2-40B4-BE49-F238E27FC236}">
                  <a16:creationId xmlns:a16="http://schemas.microsoft.com/office/drawing/2014/main" id="{BB5E081E-3213-B25E-3300-AA8F7A800E4B}"/>
                </a:ext>
              </a:extLst>
            </p:cNvPr>
            <p:cNvSpPr/>
            <p:nvPr/>
          </p:nvSpPr>
          <p:spPr>
            <a:xfrm>
              <a:off x="7993650" y="4717950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70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2">
              <a:extLst>
                <a:ext uri="{FF2B5EF4-FFF2-40B4-BE49-F238E27FC236}">
                  <a16:creationId xmlns:a16="http://schemas.microsoft.com/office/drawing/2014/main" id="{CBCD0057-A9B8-2F25-7DE1-EFDF37C82E88}"/>
                </a:ext>
              </a:extLst>
            </p:cNvPr>
            <p:cNvSpPr/>
            <p:nvPr/>
          </p:nvSpPr>
          <p:spPr>
            <a:xfrm>
              <a:off x="7923600" y="466042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6" y="0"/>
                  </a:moveTo>
                  <a:lnTo>
                    <a:pt x="1" y="234"/>
                  </a:lnTo>
                  <a:lnTo>
                    <a:pt x="234" y="2802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2">
              <a:extLst>
                <a:ext uri="{FF2B5EF4-FFF2-40B4-BE49-F238E27FC236}">
                  <a16:creationId xmlns:a16="http://schemas.microsoft.com/office/drawing/2014/main" id="{66D7350A-0789-92FF-D633-A38EAA47978C}"/>
                </a:ext>
              </a:extLst>
            </p:cNvPr>
            <p:cNvSpPr/>
            <p:nvPr/>
          </p:nvSpPr>
          <p:spPr>
            <a:xfrm>
              <a:off x="7860225" y="4666250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69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2">
              <a:extLst>
                <a:ext uri="{FF2B5EF4-FFF2-40B4-BE49-F238E27FC236}">
                  <a16:creationId xmlns:a16="http://schemas.microsoft.com/office/drawing/2014/main" id="{8B07A8A2-049A-771E-D1FE-8A44CD0C7FD6}"/>
                </a:ext>
              </a:extLst>
            </p:cNvPr>
            <p:cNvSpPr/>
            <p:nvPr/>
          </p:nvSpPr>
          <p:spPr>
            <a:xfrm>
              <a:off x="7790175" y="46095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0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803" y="2502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2">
              <a:extLst>
                <a:ext uri="{FF2B5EF4-FFF2-40B4-BE49-F238E27FC236}">
                  <a16:creationId xmlns:a16="http://schemas.microsoft.com/office/drawing/2014/main" id="{3BD65131-764B-3718-AA85-1622503F7741}"/>
                </a:ext>
              </a:extLst>
            </p:cNvPr>
            <p:cNvSpPr/>
            <p:nvPr/>
          </p:nvSpPr>
          <p:spPr>
            <a:xfrm>
              <a:off x="7720975" y="4552000"/>
              <a:ext cx="69225" cy="68400"/>
            </a:xfrm>
            <a:custGeom>
              <a:avLst/>
              <a:gdLst/>
              <a:ahLst/>
              <a:cxnLst/>
              <a:rect l="l" t="t" r="r" b="b"/>
              <a:pathLst>
                <a:path w="2769" h="2736" extrusionOk="0">
                  <a:moveTo>
                    <a:pt x="2569" y="1"/>
                  </a:moveTo>
                  <a:lnTo>
                    <a:pt x="0" y="201"/>
                  </a:lnTo>
                  <a:lnTo>
                    <a:pt x="234" y="2736"/>
                  </a:lnTo>
                  <a:lnTo>
                    <a:pt x="2769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2">
              <a:extLst>
                <a:ext uri="{FF2B5EF4-FFF2-40B4-BE49-F238E27FC236}">
                  <a16:creationId xmlns:a16="http://schemas.microsoft.com/office/drawing/2014/main" id="{45E9E3BB-492E-1B2F-BA58-20E01A8C54A3}"/>
                </a:ext>
              </a:extLst>
            </p:cNvPr>
            <p:cNvSpPr/>
            <p:nvPr/>
          </p:nvSpPr>
          <p:spPr>
            <a:xfrm>
              <a:off x="7651750" y="4494475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34" y="2769"/>
                  </a:lnTo>
                  <a:lnTo>
                    <a:pt x="2769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2">
              <a:extLst>
                <a:ext uri="{FF2B5EF4-FFF2-40B4-BE49-F238E27FC236}">
                  <a16:creationId xmlns:a16="http://schemas.microsoft.com/office/drawing/2014/main" id="{B4491CE9-67B5-8F61-9622-823FB94302B9}"/>
                </a:ext>
              </a:extLst>
            </p:cNvPr>
            <p:cNvSpPr/>
            <p:nvPr/>
          </p:nvSpPr>
          <p:spPr>
            <a:xfrm>
              <a:off x="7587550" y="449947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69" y="0"/>
                  </a:moveTo>
                  <a:lnTo>
                    <a:pt x="0" y="267"/>
                  </a:lnTo>
                  <a:lnTo>
                    <a:pt x="267" y="2802"/>
                  </a:lnTo>
                  <a:lnTo>
                    <a:pt x="2802" y="2569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2">
              <a:extLst>
                <a:ext uri="{FF2B5EF4-FFF2-40B4-BE49-F238E27FC236}">
                  <a16:creationId xmlns:a16="http://schemas.microsoft.com/office/drawing/2014/main" id="{C9F16B42-7D6A-B849-F5F9-DFD7A6BF2B1E}"/>
                </a:ext>
              </a:extLst>
            </p:cNvPr>
            <p:cNvSpPr/>
            <p:nvPr/>
          </p:nvSpPr>
          <p:spPr>
            <a:xfrm>
              <a:off x="7524150" y="45061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6" y="0"/>
                  </a:moveTo>
                  <a:lnTo>
                    <a:pt x="1" y="200"/>
                  </a:lnTo>
                  <a:lnTo>
                    <a:pt x="268" y="2735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2">
              <a:extLst>
                <a:ext uri="{FF2B5EF4-FFF2-40B4-BE49-F238E27FC236}">
                  <a16:creationId xmlns:a16="http://schemas.microsoft.com/office/drawing/2014/main" id="{DE943D8E-6559-57B8-595E-84BA86CAA90E}"/>
                </a:ext>
              </a:extLst>
            </p:cNvPr>
            <p:cNvSpPr/>
            <p:nvPr/>
          </p:nvSpPr>
          <p:spPr>
            <a:xfrm>
              <a:off x="7761000" y="4155050"/>
              <a:ext cx="324425" cy="321925"/>
            </a:xfrm>
            <a:custGeom>
              <a:avLst/>
              <a:gdLst/>
              <a:ahLst/>
              <a:cxnLst/>
              <a:rect l="l" t="t" r="r" b="b"/>
              <a:pathLst>
                <a:path w="12977" h="12877" fill="none" extrusionOk="0">
                  <a:moveTo>
                    <a:pt x="10408" y="7339"/>
                  </a:moveTo>
                  <a:lnTo>
                    <a:pt x="12976" y="7072"/>
                  </a:lnTo>
                  <a:lnTo>
                    <a:pt x="12709" y="4571"/>
                  </a:lnTo>
                  <a:lnTo>
                    <a:pt x="10174" y="4771"/>
                  </a:lnTo>
                  <a:lnTo>
                    <a:pt x="9974" y="2269"/>
                  </a:lnTo>
                  <a:lnTo>
                    <a:pt x="7406" y="2502"/>
                  </a:lnTo>
                  <a:lnTo>
                    <a:pt x="7172" y="1"/>
                  </a:lnTo>
                  <a:lnTo>
                    <a:pt x="4637" y="201"/>
                  </a:lnTo>
                  <a:lnTo>
                    <a:pt x="4870" y="2736"/>
                  </a:lnTo>
                  <a:lnTo>
                    <a:pt x="2335" y="3003"/>
                  </a:lnTo>
                  <a:lnTo>
                    <a:pt x="2535" y="5505"/>
                  </a:lnTo>
                  <a:lnTo>
                    <a:pt x="0" y="5738"/>
                  </a:lnTo>
                  <a:lnTo>
                    <a:pt x="234" y="8273"/>
                  </a:lnTo>
                  <a:lnTo>
                    <a:pt x="2802" y="8040"/>
                  </a:lnTo>
                  <a:lnTo>
                    <a:pt x="3036" y="10575"/>
                  </a:lnTo>
                  <a:lnTo>
                    <a:pt x="5571" y="10308"/>
                  </a:lnTo>
                  <a:lnTo>
                    <a:pt x="5804" y="12877"/>
                  </a:lnTo>
                  <a:lnTo>
                    <a:pt x="8340" y="12610"/>
                  </a:lnTo>
                  <a:lnTo>
                    <a:pt x="8139" y="10075"/>
                  </a:lnTo>
                  <a:lnTo>
                    <a:pt x="10675" y="9874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2">
              <a:extLst>
                <a:ext uri="{FF2B5EF4-FFF2-40B4-BE49-F238E27FC236}">
                  <a16:creationId xmlns:a16="http://schemas.microsoft.com/office/drawing/2014/main" id="{7A2141D7-2A2A-5849-E66D-95D159C65258}"/>
                </a:ext>
              </a:extLst>
            </p:cNvPr>
            <p:cNvSpPr/>
            <p:nvPr/>
          </p:nvSpPr>
          <p:spPr>
            <a:xfrm>
              <a:off x="6933750" y="4230950"/>
              <a:ext cx="323575" cy="321925"/>
            </a:xfrm>
            <a:custGeom>
              <a:avLst/>
              <a:gdLst/>
              <a:ahLst/>
              <a:cxnLst/>
              <a:rect l="l" t="t" r="r" b="b"/>
              <a:pathLst>
                <a:path w="12943" h="12877" fill="none" extrusionOk="0">
                  <a:moveTo>
                    <a:pt x="12943" y="7139"/>
                  </a:moveTo>
                  <a:lnTo>
                    <a:pt x="12742" y="4570"/>
                  </a:lnTo>
                  <a:lnTo>
                    <a:pt x="10207" y="4770"/>
                  </a:lnTo>
                  <a:lnTo>
                    <a:pt x="7639" y="5037"/>
                  </a:lnTo>
                  <a:lnTo>
                    <a:pt x="7405" y="2502"/>
                  </a:lnTo>
                  <a:lnTo>
                    <a:pt x="7138" y="0"/>
                  </a:lnTo>
                  <a:lnTo>
                    <a:pt x="4603" y="200"/>
                  </a:lnTo>
                  <a:lnTo>
                    <a:pt x="4870" y="2735"/>
                  </a:lnTo>
                  <a:lnTo>
                    <a:pt x="5104" y="5304"/>
                  </a:lnTo>
                  <a:lnTo>
                    <a:pt x="2569" y="5504"/>
                  </a:lnTo>
                  <a:lnTo>
                    <a:pt x="0" y="5738"/>
                  </a:lnTo>
                  <a:lnTo>
                    <a:pt x="234" y="8306"/>
                  </a:lnTo>
                  <a:lnTo>
                    <a:pt x="2769" y="8039"/>
                  </a:lnTo>
                  <a:lnTo>
                    <a:pt x="5304" y="7806"/>
                  </a:lnTo>
                  <a:lnTo>
                    <a:pt x="5571" y="10341"/>
                  </a:lnTo>
                  <a:lnTo>
                    <a:pt x="5804" y="12876"/>
                  </a:lnTo>
                  <a:lnTo>
                    <a:pt x="8373" y="12643"/>
                  </a:lnTo>
                  <a:lnTo>
                    <a:pt x="8106" y="10074"/>
                  </a:lnTo>
                  <a:lnTo>
                    <a:pt x="7872" y="7572"/>
                  </a:lnTo>
                  <a:lnTo>
                    <a:pt x="10407" y="7339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D67F1DF-89C8-FBBF-3A8A-5A1C77B34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100" y="1666030"/>
            <a:ext cx="3077004" cy="253400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52045FC-C27A-4FCF-8564-F9D7CEA81F36}"/>
              </a:ext>
            </a:extLst>
          </p:cNvPr>
          <p:cNvGrpSpPr/>
          <p:nvPr/>
        </p:nvGrpSpPr>
        <p:grpSpPr>
          <a:xfrm>
            <a:off x="655354" y="2096911"/>
            <a:ext cx="3812735" cy="1672241"/>
            <a:chOff x="669209" y="1932454"/>
            <a:chExt cx="3812735" cy="1672241"/>
          </a:xfrm>
        </p:grpSpPr>
        <p:sp>
          <p:nvSpPr>
            <p:cNvPr id="10" name="Text Placeholder 3">
              <a:extLst>
                <a:ext uri="{FF2B5EF4-FFF2-40B4-BE49-F238E27FC236}">
                  <a16:creationId xmlns:a16="http://schemas.microsoft.com/office/drawing/2014/main" id="{46C5C6C5-473B-5911-CF53-2DEECA87FEE5}"/>
                </a:ext>
              </a:extLst>
            </p:cNvPr>
            <p:cNvSpPr txBox="1">
              <a:spLocks/>
            </p:cNvSpPr>
            <p:nvPr/>
          </p:nvSpPr>
          <p:spPr>
            <a:xfrm>
              <a:off x="669209" y="1932454"/>
              <a:ext cx="3812735" cy="440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A4C96"/>
                </a:buClr>
                <a:buSzPts val="1600"/>
                <a:buFont typeface="Poppins"/>
                <a:buChar char="●"/>
                <a:defRPr sz="1500" b="0" i="0" u="none" strike="noStrike" cap="none">
                  <a:solidFill>
                    <a:srgbClr val="434343"/>
                  </a:solidFill>
                  <a:latin typeface="Fira Code"/>
                  <a:ea typeface="Fira Code"/>
                  <a:cs typeface="Fira Code"/>
                  <a:sym typeface="Fira Code"/>
                </a:defRPr>
              </a:lvl1pPr>
              <a:lvl2pPr marL="914400" marR="0" lvl="1" indent="-330200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Poppins"/>
                <a:buChar char="○"/>
                <a:defRPr sz="1400" b="0" i="0" u="none" strike="noStrike" cap="none">
                  <a:solidFill>
                    <a:srgbClr val="434343"/>
                  </a:solidFill>
                  <a:latin typeface="Fira Code"/>
                  <a:ea typeface="Fira Code"/>
                  <a:cs typeface="Fira Code"/>
                  <a:sym typeface="Fira Code"/>
                </a:defRPr>
              </a:lvl2pPr>
              <a:lvl3pPr marL="1371600" marR="0" lvl="2" indent="-330200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Poppins"/>
                <a:buChar char="■"/>
                <a:defRPr sz="1400" b="0" i="0" u="none" strike="noStrike" cap="none">
                  <a:solidFill>
                    <a:srgbClr val="434343"/>
                  </a:solidFill>
                  <a:latin typeface="Fira Code"/>
                  <a:ea typeface="Fira Code"/>
                  <a:cs typeface="Fira Code"/>
                  <a:sym typeface="Fira Code"/>
                </a:defRPr>
              </a:lvl3pPr>
              <a:lvl4pPr marL="1828800" marR="0" lvl="3" indent="-330200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Poppins"/>
                <a:buChar char="●"/>
                <a:defRPr sz="1400" b="0" i="0" u="none" strike="noStrike" cap="none">
                  <a:solidFill>
                    <a:srgbClr val="434343"/>
                  </a:solidFill>
                  <a:latin typeface="Fira Code"/>
                  <a:ea typeface="Fira Code"/>
                  <a:cs typeface="Fira Code"/>
                  <a:sym typeface="Fira Code"/>
                </a:defRPr>
              </a:lvl4pPr>
              <a:lvl5pPr marL="2286000" marR="0" lvl="4" indent="-330200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Poppins"/>
                <a:buChar char="○"/>
                <a:defRPr sz="1400" b="0" i="0" u="none" strike="noStrike" cap="none">
                  <a:solidFill>
                    <a:srgbClr val="434343"/>
                  </a:solidFill>
                  <a:latin typeface="Fira Code"/>
                  <a:ea typeface="Fira Code"/>
                  <a:cs typeface="Fira Code"/>
                  <a:sym typeface="Fira Code"/>
                </a:defRPr>
              </a:lvl5pPr>
              <a:lvl6pPr marL="2743200" marR="0" lvl="5" indent="-330200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Poppins"/>
                <a:buChar char="■"/>
                <a:defRPr sz="1400" b="0" i="0" u="none" strike="noStrike" cap="none">
                  <a:solidFill>
                    <a:srgbClr val="434343"/>
                  </a:solidFill>
                  <a:latin typeface="Fira Code"/>
                  <a:ea typeface="Fira Code"/>
                  <a:cs typeface="Fira Code"/>
                  <a:sym typeface="Fira Code"/>
                </a:defRPr>
              </a:lvl6pPr>
              <a:lvl7pPr marL="3200400" marR="0" lvl="6" indent="-330200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Poppins"/>
                <a:buChar char="●"/>
                <a:defRPr sz="1400" b="0" i="0" u="none" strike="noStrike" cap="none">
                  <a:solidFill>
                    <a:srgbClr val="434343"/>
                  </a:solidFill>
                  <a:latin typeface="Fira Code"/>
                  <a:ea typeface="Fira Code"/>
                  <a:cs typeface="Fira Code"/>
                  <a:sym typeface="Fira Code"/>
                </a:defRPr>
              </a:lvl7pPr>
              <a:lvl8pPr marL="3657600" marR="0" lvl="7" indent="-330200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Poppins"/>
                <a:buChar char="○"/>
                <a:defRPr sz="1400" b="0" i="0" u="none" strike="noStrike" cap="none">
                  <a:solidFill>
                    <a:srgbClr val="434343"/>
                  </a:solidFill>
                  <a:latin typeface="Fira Code"/>
                  <a:ea typeface="Fira Code"/>
                  <a:cs typeface="Fira Code"/>
                  <a:sym typeface="Fira Code"/>
                </a:defRPr>
              </a:lvl8pPr>
              <a:lvl9pPr marL="4114800" marR="0" lvl="8" indent="-330200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Poppins"/>
                <a:buChar char="■"/>
                <a:defRPr sz="1400" b="0" i="0" u="none" strike="noStrike" cap="none">
                  <a:solidFill>
                    <a:srgbClr val="434343"/>
                  </a:solidFill>
                  <a:latin typeface="Fira Code"/>
                  <a:ea typeface="Fira Code"/>
                  <a:cs typeface="Fira Code"/>
                  <a:sym typeface="Fira Code"/>
                </a:defRPr>
              </a:lvl9pPr>
            </a:lstStyle>
            <a:p>
              <a:r>
                <a:rPr lang="en-US" dirty="0"/>
                <a:t>With the defined mathematical positions and radiuses, we can visualize 2 simple spheres</a:t>
              </a:r>
            </a:p>
          </p:txBody>
        </p:sp>
        <p:sp>
          <p:nvSpPr>
            <p:cNvPr id="7" name="Text Placeholder 3">
              <a:extLst>
                <a:ext uri="{FF2B5EF4-FFF2-40B4-BE49-F238E27FC236}">
                  <a16:creationId xmlns:a16="http://schemas.microsoft.com/office/drawing/2014/main" id="{B7E4E0C7-063B-82A5-9023-BDBF350269B6}"/>
                </a:ext>
              </a:extLst>
            </p:cNvPr>
            <p:cNvSpPr txBox="1">
              <a:spLocks/>
            </p:cNvSpPr>
            <p:nvPr/>
          </p:nvSpPr>
          <p:spPr>
            <a:xfrm>
              <a:off x="669209" y="3164475"/>
              <a:ext cx="3757944" cy="440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A4C96"/>
                </a:buClr>
                <a:buSzPts val="1600"/>
                <a:buFont typeface="Poppins"/>
                <a:buChar char="●"/>
                <a:defRPr sz="1500" b="0" i="0" u="none" strike="noStrike" cap="none">
                  <a:solidFill>
                    <a:srgbClr val="434343"/>
                  </a:solidFill>
                  <a:latin typeface="Fira Code"/>
                  <a:ea typeface="Fira Code"/>
                  <a:cs typeface="Fira Code"/>
                  <a:sym typeface="Fira Code"/>
                </a:defRPr>
              </a:lvl1pPr>
              <a:lvl2pPr marL="914400" marR="0" lvl="1" indent="-330200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Poppins"/>
                <a:buChar char="○"/>
                <a:defRPr sz="1400" b="0" i="0" u="none" strike="noStrike" cap="none">
                  <a:solidFill>
                    <a:srgbClr val="434343"/>
                  </a:solidFill>
                  <a:latin typeface="Fira Code"/>
                  <a:ea typeface="Fira Code"/>
                  <a:cs typeface="Fira Code"/>
                  <a:sym typeface="Fira Code"/>
                </a:defRPr>
              </a:lvl2pPr>
              <a:lvl3pPr marL="1371600" marR="0" lvl="2" indent="-330200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Poppins"/>
                <a:buChar char="■"/>
                <a:defRPr sz="1400" b="0" i="0" u="none" strike="noStrike" cap="none">
                  <a:solidFill>
                    <a:srgbClr val="434343"/>
                  </a:solidFill>
                  <a:latin typeface="Fira Code"/>
                  <a:ea typeface="Fira Code"/>
                  <a:cs typeface="Fira Code"/>
                  <a:sym typeface="Fira Code"/>
                </a:defRPr>
              </a:lvl3pPr>
              <a:lvl4pPr marL="1828800" marR="0" lvl="3" indent="-330200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Poppins"/>
                <a:buChar char="●"/>
                <a:defRPr sz="1400" b="0" i="0" u="none" strike="noStrike" cap="none">
                  <a:solidFill>
                    <a:srgbClr val="434343"/>
                  </a:solidFill>
                  <a:latin typeface="Fira Code"/>
                  <a:ea typeface="Fira Code"/>
                  <a:cs typeface="Fira Code"/>
                  <a:sym typeface="Fira Code"/>
                </a:defRPr>
              </a:lvl4pPr>
              <a:lvl5pPr marL="2286000" marR="0" lvl="4" indent="-330200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Poppins"/>
                <a:buChar char="○"/>
                <a:defRPr sz="1400" b="0" i="0" u="none" strike="noStrike" cap="none">
                  <a:solidFill>
                    <a:srgbClr val="434343"/>
                  </a:solidFill>
                  <a:latin typeface="Fira Code"/>
                  <a:ea typeface="Fira Code"/>
                  <a:cs typeface="Fira Code"/>
                  <a:sym typeface="Fira Code"/>
                </a:defRPr>
              </a:lvl5pPr>
              <a:lvl6pPr marL="2743200" marR="0" lvl="5" indent="-330200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Poppins"/>
                <a:buChar char="■"/>
                <a:defRPr sz="1400" b="0" i="0" u="none" strike="noStrike" cap="none">
                  <a:solidFill>
                    <a:srgbClr val="434343"/>
                  </a:solidFill>
                  <a:latin typeface="Fira Code"/>
                  <a:ea typeface="Fira Code"/>
                  <a:cs typeface="Fira Code"/>
                  <a:sym typeface="Fira Code"/>
                </a:defRPr>
              </a:lvl6pPr>
              <a:lvl7pPr marL="3200400" marR="0" lvl="6" indent="-330200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Poppins"/>
                <a:buChar char="●"/>
                <a:defRPr sz="1400" b="0" i="0" u="none" strike="noStrike" cap="none">
                  <a:solidFill>
                    <a:srgbClr val="434343"/>
                  </a:solidFill>
                  <a:latin typeface="Fira Code"/>
                  <a:ea typeface="Fira Code"/>
                  <a:cs typeface="Fira Code"/>
                  <a:sym typeface="Fira Code"/>
                </a:defRPr>
              </a:lvl7pPr>
              <a:lvl8pPr marL="3657600" marR="0" lvl="7" indent="-330200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Poppins"/>
                <a:buChar char="○"/>
                <a:defRPr sz="1400" b="0" i="0" u="none" strike="noStrike" cap="none">
                  <a:solidFill>
                    <a:srgbClr val="434343"/>
                  </a:solidFill>
                  <a:latin typeface="Fira Code"/>
                  <a:ea typeface="Fira Code"/>
                  <a:cs typeface="Fira Code"/>
                  <a:sym typeface="Fira Code"/>
                </a:defRPr>
              </a:lvl8pPr>
              <a:lvl9pPr marL="4114800" marR="0" lvl="8" indent="-330200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Poppins"/>
                <a:buChar char="■"/>
                <a:defRPr sz="1400" b="0" i="0" u="none" strike="noStrike" cap="none">
                  <a:solidFill>
                    <a:srgbClr val="434343"/>
                  </a:solidFill>
                  <a:latin typeface="Fira Code"/>
                  <a:ea typeface="Fira Code"/>
                  <a:cs typeface="Fira Code"/>
                  <a:sym typeface="Fira Code"/>
                </a:defRPr>
              </a:lvl9pPr>
            </a:lstStyle>
            <a:p>
              <a:r>
                <a:rPr lang="en-US" dirty="0"/>
                <a:t>For pixels that the rays don’t hit anything, we assign color blue to represent the sky</a:t>
              </a:r>
            </a:p>
          </p:txBody>
        </p:sp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80A5F6C-3B24-0FB5-85F3-4C48A87AD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27979" y="4318451"/>
            <a:ext cx="3444702" cy="514191"/>
          </a:xfrm>
        </p:spPr>
        <p:txBody>
          <a:bodyPr/>
          <a:lstStyle/>
          <a:p>
            <a:pPr marL="127000" indent="0"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A simple ray-traced scene</a:t>
            </a:r>
          </a:p>
        </p:txBody>
      </p:sp>
    </p:spTree>
    <p:extLst>
      <p:ext uri="{BB962C8B-B14F-4D97-AF65-F5344CB8AC3E}">
        <p14:creationId xmlns:p14="http://schemas.microsoft.com/office/powerpoint/2010/main" val="42051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>
          <a:extLst>
            <a:ext uri="{FF2B5EF4-FFF2-40B4-BE49-F238E27FC236}">
              <a16:creationId xmlns:a16="http://schemas.microsoft.com/office/drawing/2014/main" id="{8ACE3A81-7D10-F097-DF4A-BAC6D8B24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42">
            <a:extLst>
              <a:ext uri="{FF2B5EF4-FFF2-40B4-BE49-F238E27FC236}">
                <a16:creationId xmlns:a16="http://schemas.microsoft.com/office/drawing/2014/main" id="{F9AB9543-220E-04D8-4812-F96C07AB27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5402" y="567953"/>
            <a:ext cx="474126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2.2 How to add complexity</a:t>
            </a:r>
            <a:endParaRPr sz="2800" dirty="0"/>
          </a:p>
        </p:txBody>
      </p:sp>
      <p:grpSp>
        <p:nvGrpSpPr>
          <p:cNvPr id="858" name="Google Shape;858;p42">
            <a:extLst>
              <a:ext uri="{FF2B5EF4-FFF2-40B4-BE49-F238E27FC236}">
                <a16:creationId xmlns:a16="http://schemas.microsoft.com/office/drawing/2014/main" id="{AD681D94-8B91-44B8-ABD4-FF7C3D6C9161}"/>
              </a:ext>
            </a:extLst>
          </p:cNvPr>
          <p:cNvGrpSpPr/>
          <p:nvPr/>
        </p:nvGrpSpPr>
        <p:grpSpPr>
          <a:xfrm>
            <a:off x="7915879" y="459834"/>
            <a:ext cx="1016242" cy="639649"/>
            <a:chOff x="6724425" y="3889875"/>
            <a:chExt cx="1575325" cy="991550"/>
          </a:xfrm>
        </p:grpSpPr>
        <p:sp>
          <p:nvSpPr>
            <p:cNvPr id="859" name="Google Shape;859;p42">
              <a:extLst>
                <a:ext uri="{FF2B5EF4-FFF2-40B4-BE49-F238E27FC236}">
                  <a16:creationId xmlns:a16="http://schemas.microsoft.com/office/drawing/2014/main" id="{C55070B3-9F72-102E-9450-A67E4EE06FE2}"/>
                </a:ext>
              </a:extLst>
            </p:cNvPr>
            <p:cNvSpPr/>
            <p:nvPr/>
          </p:nvSpPr>
          <p:spPr>
            <a:xfrm>
              <a:off x="7424925" y="413170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69" y="1"/>
                  </a:moveTo>
                  <a:lnTo>
                    <a:pt x="0" y="268"/>
                  </a:lnTo>
                  <a:lnTo>
                    <a:pt x="267" y="2803"/>
                  </a:lnTo>
                  <a:lnTo>
                    <a:pt x="2802" y="25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2">
              <a:extLst>
                <a:ext uri="{FF2B5EF4-FFF2-40B4-BE49-F238E27FC236}">
                  <a16:creationId xmlns:a16="http://schemas.microsoft.com/office/drawing/2014/main" id="{7C8CBEB1-996A-E822-9570-2352A5C8876F}"/>
                </a:ext>
              </a:extLst>
            </p:cNvPr>
            <p:cNvSpPr/>
            <p:nvPr/>
          </p:nvSpPr>
          <p:spPr>
            <a:xfrm>
              <a:off x="7361550" y="41383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1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2">
              <a:extLst>
                <a:ext uri="{FF2B5EF4-FFF2-40B4-BE49-F238E27FC236}">
                  <a16:creationId xmlns:a16="http://schemas.microsoft.com/office/drawing/2014/main" id="{A1921052-56AF-892B-9FDB-5D4C571E7CE8}"/>
                </a:ext>
              </a:extLst>
            </p:cNvPr>
            <p:cNvSpPr/>
            <p:nvPr/>
          </p:nvSpPr>
          <p:spPr>
            <a:xfrm>
              <a:off x="7291500" y="4080825"/>
              <a:ext cx="70075" cy="68425"/>
            </a:xfrm>
            <a:custGeom>
              <a:avLst/>
              <a:gdLst/>
              <a:ahLst/>
              <a:cxnLst/>
              <a:rect l="l" t="t" r="r" b="b"/>
              <a:pathLst>
                <a:path w="2803" h="2737" extrusionOk="0">
                  <a:moveTo>
                    <a:pt x="2569" y="1"/>
                  </a:moveTo>
                  <a:lnTo>
                    <a:pt x="0" y="201"/>
                  </a:lnTo>
                  <a:lnTo>
                    <a:pt x="267" y="2736"/>
                  </a:lnTo>
                  <a:lnTo>
                    <a:pt x="2802" y="25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2">
              <a:extLst>
                <a:ext uri="{FF2B5EF4-FFF2-40B4-BE49-F238E27FC236}">
                  <a16:creationId xmlns:a16="http://schemas.microsoft.com/office/drawing/2014/main" id="{D6646189-5D72-2D85-3738-AFB3EB1B4882}"/>
                </a:ext>
              </a:extLst>
            </p:cNvPr>
            <p:cNvSpPr/>
            <p:nvPr/>
          </p:nvSpPr>
          <p:spPr>
            <a:xfrm>
              <a:off x="7223100" y="4023300"/>
              <a:ext cx="68425" cy="69225"/>
            </a:xfrm>
            <a:custGeom>
              <a:avLst/>
              <a:gdLst/>
              <a:ahLst/>
              <a:cxnLst/>
              <a:rect l="l" t="t" r="r" b="b"/>
              <a:pathLst>
                <a:path w="2737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01" y="2769"/>
                  </a:lnTo>
                  <a:lnTo>
                    <a:pt x="2736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2">
              <a:extLst>
                <a:ext uri="{FF2B5EF4-FFF2-40B4-BE49-F238E27FC236}">
                  <a16:creationId xmlns:a16="http://schemas.microsoft.com/office/drawing/2014/main" id="{5DA7354E-C619-58A9-4889-9760FE6A489F}"/>
                </a:ext>
              </a:extLst>
            </p:cNvPr>
            <p:cNvSpPr/>
            <p:nvPr/>
          </p:nvSpPr>
          <p:spPr>
            <a:xfrm>
              <a:off x="7153050" y="3965750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68" y="2769"/>
                  </a:lnTo>
                  <a:lnTo>
                    <a:pt x="2803" y="2502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2">
              <a:extLst>
                <a:ext uri="{FF2B5EF4-FFF2-40B4-BE49-F238E27FC236}">
                  <a16:creationId xmlns:a16="http://schemas.microsoft.com/office/drawing/2014/main" id="{1849AB12-A24C-4F01-0A00-BFEA2AD88847}"/>
                </a:ext>
              </a:extLst>
            </p:cNvPr>
            <p:cNvSpPr/>
            <p:nvPr/>
          </p:nvSpPr>
          <p:spPr>
            <a:xfrm>
              <a:off x="7089675" y="3971600"/>
              <a:ext cx="70075" cy="69225"/>
            </a:xfrm>
            <a:custGeom>
              <a:avLst/>
              <a:gdLst/>
              <a:ahLst/>
              <a:cxnLst/>
              <a:rect l="l" t="t" r="r" b="b"/>
              <a:pathLst>
                <a:path w="2803" h="2769" extrusionOk="0">
                  <a:moveTo>
                    <a:pt x="2536" y="0"/>
                  </a:moveTo>
                  <a:lnTo>
                    <a:pt x="1" y="234"/>
                  </a:lnTo>
                  <a:lnTo>
                    <a:pt x="201" y="2769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2">
              <a:extLst>
                <a:ext uri="{FF2B5EF4-FFF2-40B4-BE49-F238E27FC236}">
                  <a16:creationId xmlns:a16="http://schemas.microsoft.com/office/drawing/2014/main" id="{14069E99-2D04-E2A6-4964-03C82693CE71}"/>
                </a:ext>
              </a:extLst>
            </p:cNvPr>
            <p:cNvSpPr/>
            <p:nvPr/>
          </p:nvSpPr>
          <p:spPr>
            <a:xfrm>
              <a:off x="7026300" y="3977425"/>
              <a:ext cx="68400" cy="69250"/>
            </a:xfrm>
            <a:custGeom>
              <a:avLst/>
              <a:gdLst/>
              <a:ahLst/>
              <a:cxnLst/>
              <a:rect l="l" t="t" r="r" b="b"/>
              <a:pathLst>
                <a:path w="2736" h="2770" extrusionOk="0">
                  <a:moveTo>
                    <a:pt x="2536" y="1"/>
                  </a:moveTo>
                  <a:lnTo>
                    <a:pt x="1" y="267"/>
                  </a:lnTo>
                  <a:lnTo>
                    <a:pt x="201" y="2769"/>
                  </a:lnTo>
                  <a:lnTo>
                    <a:pt x="2736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2">
              <a:extLst>
                <a:ext uri="{FF2B5EF4-FFF2-40B4-BE49-F238E27FC236}">
                  <a16:creationId xmlns:a16="http://schemas.microsoft.com/office/drawing/2014/main" id="{257CF8C8-03B0-D25A-6BC7-651793753411}"/>
                </a:ext>
              </a:extLst>
            </p:cNvPr>
            <p:cNvSpPr/>
            <p:nvPr/>
          </p:nvSpPr>
          <p:spPr>
            <a:xfrm>
              <a:off x="6962100" y="3984100"/>
              <a:ext cx="69225" cy="68400"/>
            </a:xfrm>
            <a:custGeom>
              <a:avLst/>
              <a:gdLst/>
              <a:ahLst/>
              <a:cxnLst/>
              <a:rect l="l" t="t" r="r" b="b"/>
              <a:pathLst>
                <a:path w="2769" h="2736" extrusionOk="0">
                  <a:moveTo>
                    <a:pt x="2569" y="0"/>
                  </a:moveTo>
                  <a:lnTo>
                    <a:pt x="0" y="201"/>
                  </a:lnTo>
                  <a:lnTo>
                    <a:pt x="234" y="2736"/>
                  </a:lnTo>
                  <a:lnTo>
                    <a:pt x="2769" y="2502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2">
              <a:extLst>
                <a:ext uri="{FF2B5EF4-FFF2-40B4-BE49-F238E27FC236}">
                  <a16:creationId xmlns:a16="http://schemas.microsoft.com/office/drawing/2014/main" id="{56405704-620A-52D9-BB04-EBD8B5B41668}"/>
                </a:ext>
              </a:extLst>
            </p:cNvPr>
            <p:cNvSpPr/>
            <p:nvPr/>
          </p:nvSpPr>
          <p:spPr>
            <a:xfrm>
              <a:off x="6898725" y="3989100"/>
              <a:ext cx="69225" cy="68400"/>
            </a:xfrm>
            <a:custGeom>
              <a:avLst/>
              <a:gdLst/>
              <a:ahLst/>
              <a:cxnLst/>
              <a:rect l="l" t="t" r="r" b="b"/>
              <a:pathLst>
                <a:path w="2769" h="2736" extrusionOk="0">
                  <a:moveTo>
                    <a:pt x="2535" y="1"/>
                  </a:moveTo>
                  <a:lnTo>
                    <a:pt x="0" y="234"/>
                  </a:lnTo>
                  <a:lnTo>
                    <a:pt x="200" y="2736"/>
                  </a:lnTo>
                  <a:lnTo>
                    <a:pt x="2769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2">
              <a:extLst>
                <a:ext uri="{FF2B5EF4-FFF2-40B4-BE49-F238E27FC236}">
                  <a16:creationId xmlns:a16="http://schemas.microsoft.com/office/drawing/2014/main" id="{6992AB91-A1C1-7108-B544-F93FB9129B13}"/>
                </a:ext>
              </a:extLst>
            </p:cNvPr>
            <p:cNvSpPr/>
            <p:nvPr/>
          </p:nvSpPr>
          <p:spPr>
            <a:xfrm>
              <a:off x="6840350" y="405747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5" y="1"/>
                  </a:moveTo>
                  <a:lnTo>
                    <a:pt x="0" y="268"/>
                  </a:lnTo>
                  <a:lnTo>
                    <a:pt x="267" y="2803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2">
              <a:extLst>
                <a:ext uri="{FF2B5EF4-FFF2-40B4-BE49-F238E27FC236}">
                  <a16:creationId xmlns:a16="http://schemas.microsoft.com/office/drawing/2014/main" id="{1B77ADA4-515D-C7AF-0B36-033FA936E0CD}"/>
                </a:ext>
              </a:extLst>
            </p:cNvPr>
            <p:cNvSpPr/>
            <p:nvPr/>
          </p:nvSpPr>
          <p:spPr>
            <a:xfrm>
              <a:off x="6782800" y="412752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0" y="201"/>
                  </a:lnTo>
                  <a:lnTo>
                    <a:pt x="267" y="2770"/>
                  </a:lnTo>
                  <a:lnTo>
                    <a:pt x="2802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2">
              <a:extLst>
                <a:ext uri="{FF2B5EF4-FFF2-40B4-BE49-F238E27FC236}">
                  <a16:creationId xmlns:a16="http://schemas.microsoft.com/office/drawing/2014/main" id="{38285834-555D-7DD9-6D98-43638BD19FFD}"/>
                </a:ext>
              </a:extLst>
            </p:cNvPr>
            <p:cNvSpPr/>
            <p:nvPr/>
          </p:nvSpPr>
          <p:spPr>
            <a:xfrm>
              <a:off x="6724425" y="41967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602" y="1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6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2">
              <a:extLst>
                <a:ext uri="{FF2B5EF4-FFF2-40B4-BE49-F238E27FC236}">
                  <a16:creationId xmlns:a16="http://schemas.microsoft.com/office/drawing/2014/main" id="{914C4027-76F7-8548-46AC-AE573D797CA4}"/>
                </a:ext>
              </a:extLst>
            </p:cNvPr>
            <p:cNvSpPr/>
            <p:nvPr/>
          </p:nvSpPr>
          <p:spPr>
            <a:xfrm>
              <a:off x="6731100" y="426012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1"/>
                  </a:moveTo>
                  <a:lnTo>
                    <a:pt x="0" y="201"/>
                  </a:lnTo>
                  <a:lnTo>
                    <a:pt x="234" y="2736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2">
              <a:extLst>
                <a:ext uri="{FF2B5EF4-FFF2-40B4-BE49-F238E27FC236}">
                  <a16:creationId xmlns:a16="http://schemas.microsoft.com/office/drawing/2014/main" id="{ACB84850-DA87-84BF-30AE-4322CEFAD936}"/>
                </a:ext>
              </a:extLst>
            </p:cNvPr>
            <p:cNvSpPr/>
            <p:nvPr/>
          </p:nvSpPr>
          <p:spPr>
            <a:xfrm>
              <a:off x="6736925" y="4323500"/>
              <a:ext cx="69250" cy="68425"/>
            </a:xfrm>
            <a:custGeom>
              <a:avLst/>
              <a:gdLst/>
              <a:ahLst/>
              <a:cxnLst/>
              <a:rect l="l" t="t" r="r" b="b"/>
              <a:pathLst>
                <a:path w="2770" h="2737" extrusionOk="0">
                  <a:moveTo>
                    <a:pt x="2569" y="1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769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2">
              <a:extLst>
                <a:ext uri="{FF2B5EF4-FFF2-40B4-BE49-F238E27FC236}">
                  <a16:creationId xmlns:a16="http://schemas.microsoft.com/office/drawing/2014/main" id="{921ABA94-8F3A-CFE8-BD64-AA869E40D9B3}"/>
                </a:ext>
              </a:extLst>
            </p:cNvPr>
            <p:cNvSpPr/>
            <p:nvPr/>
          </p:nvSpPr>
          <p:spPr>
            <a:xfrm>
              <a:off x="6742775" y="4386050"/>
              <a:ext cx="69225" cy="70075"/>
            </a:xfrm>
            <a:custGeom>
              <a:avLst/>
              <a:gdLst/>
              <a:ahLst/>
              <a:cxnLst/>
              <a:rect l="l" t="t" r="r" b="b"/>
              <a:pathLst>
                <a:path w="2769" h="2803" extrusionOk="0">
                  <a:moveTo>
                    <a:pt x="2535" y="1"/>
                  </a:moveTo>
                  <a:lnTo>
                    <a:pt x="0" y="234"/>
                  </a:lnTo>
                  <a:lnTo>
                    <a:pt x="234" y="2803"/>
                  </a:lnTo>
                  <a:lnTo>
                    <a:pt x="2769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2">
              <a:extLst>
                <a:ext uri="{FF2B5EF4-FFF2-40B4-BE49-F238E27FC236}">
                  <a16:creationId xmlns:a16="http://schemas.microsoft.com/office/drawing/2014/main" id="{E0A61554-F169-5C18-60FF-A6305AADFABD}"/>
                </a:ext>
              </a:extLst>
            </p:cNvPr>
            <p:cNvSpPr/>
            <p:nvPr/>
          </p:nvSpPr>
          <p:spPr>
            <a:xfrm>
              <a:off x="6748600" y="444942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36" y="1"/>
                  </a:moveTo>
                  <a:lnTo>
                    <a:pt x="1" y="268"/>
                  </a:lnTo>
                  <a:lnTo>
                    <a:pt x="268" y="2769"/>
                  </a:lnTo>
                  <a:lnTo>
                    <a:pt x="2803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2">
              <a:extLst>
                <a:ext uri="{FF2B5EF4-FFF2-40B4-BE49-F238E27FC236}">
                  <a16:creationId xmlns:a16="http://schemas.microsoft.com/office/drawing/2014/main" id="{E9133E77-77EA-80F9-C9D7-87565E33BC0D}"/>
                </a:ext>
              </a:extLst>
            </p:cNvPr>
            <p:cNvSpPr/>
            <p:nvPr/>
          </p:nvSpPr>
          <p:spPr>
            <a:xfrm>
              <a:off x="6755275" y="451365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6" y="0"/>
                  </a:moveTo>
                  <a:lnTo>
                    <a:pt x="1" y="200"/>
                  </a:lnTo>
                  <a:lnTo>
                    <a:pt x="201" y="2736"/>
                  </a:lnTo>
                  <a:lnTo>
                    <a:pt x="2736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2">
              <a:extLst>
                <a:ext uri="{FF2B5EF4-FFF2-40B4-BE49-F238E27FC236}">
                  <a16:creationId xmlns:a16="http://schemas.microsoft.com/office/drawing/2014/main" id="{6FFD0C63-9C2B-E100-FC7B-3F3EB0DEB051}"/>
                </a:ext>
              </a:extLst>
            </p:cNvPr>
            <p:cNvSpPr/>
            <p:nvPr/>
          </p:nvSpPr>
          <p:spPr>
            <a:xfrm>
              <a:off x="6760275" y="4576200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69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2">
              <a:extLst>
                <a:ext uri="{FF2B5EF4-FFF2-40B4-BE49-F238E27FC236}">
                  <a16:creationId xmlns:a16="http://schemas.microsoft.com/office/drawing/2014/main" id="{2F268FDB-0818-7B45-C5B5-C7CA69C8DA56}"/>
                </a:ext>
              </a:extLst>
            </p:cNvPr>
            <p:cNvSpPr/>
            <p:nvPr/>
          </p:nvSpPr>
          <p:spPr>
            <a:xfrm>
              <a:off x="6766125" y="46395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0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5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2">
              <a:extLst>
                <a:ext uri="{FF2B5EF4-FFF2-40B4-BE49-F238E27FC236}">
                  <a16:creationId xmlns:a16="http://schemas.microsoft.com/office/drawing/2014/main" id="{8E159B20-92C0-62C2-77D4-2F37396038CD}"/>
                </a:ext>
              </a:extLst>
            </p:cNvPr>
            <p:cNvSpPr/>
            <p:nvPr/>
          </p:nvSpPr>
          <p:spPr>
            <a:xfrm>
              <a:off x="6836175" y="4697100"/>
              <a:ext cx="69225" cy="68425"/>
            </a:xfrm>
            <a:custGeom>
              <a:avLst/>
              <a:gdLst/>
              <a:ahLst/>
              <a:cxnLst/>
              <a:rect l="l" t="t" r="r" b="b"/>
              <a:pathLst>
                <a:path w="2769" h="2737" extrusionOk="0">
                  <a:moveTo>
                    <a:pt x="2535" y="1"/>
                  </a:moveTo>
                  <a:lnTo>
                    <a:pt x="0" y="234"/>
                  </a:lnTo>
                  <a:lnTo>
                    <a:pt x="200" y="2736"/>
                  </a:lnTo>
                  <a:lnTo>
                    <a:pt x="2769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2">
              <a:extLst>
                <a:ext uri="{FF2B5EF4-FFF2-40B4-BE49-F238E27FC236}">
                  <a16:creationId xmlns:a16="http://schemas.microsoft.com/office/drawing/2014/main" id="{09E15D2B-E431-6C92-7BF7-8EE634EC4BE9}"/>
                </a:ext>
              </a:extLst>
            </p:cNvPr>
            <p:cNvSpPr/>
            <p:nvPr/>
          </p:nvSpPr>
          <p:spPr>
            <a:xfrm>
              <a:off x="6905375" y="4753825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67"/>
                  </a:lnTo>
                  <a:lnTo>
                    <a:pt x="234" y="2769"/>
                  </a:lnTo>
                  <a:lnTo>
                    <a:pt x="2770" y="2569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2">
              <a:extLst>
                <a:ext uri="{FF2B5EF4-FFF2-40B4-BE49-F238E27FC236}">
                  <a16:creationId xmlns:a16="http://schemas.microsoft.com/office/drawing/2014/main" id="{6A2F7F1C-BB8E-A98F-CEC0-EF0511C2DF82}"/>
                </a:ext>
              </a:extLst>
            </p:cNvPr>
            <p:cNvSpPr/>
            <p:nvPr/>
          </p:nvSpPr>
          <p:spPr>
            <a:xfrm>
              <a:off x="6974600" y="481135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6" y="1"/>
                  </a:moveTo>
                  <a:lnTo>
                    <a:pt x="1" y="268"/>
                  </a:lnTo>
                  <a:lnTo>
                    <a:pt x="267" y="2803"/>
                  </a:lnTo>
                  <a:lnTo>
                    <a:pt x="2803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2">
              <a:extLst>
                <a:ext uri="{FF2B5EF4-FFF2-40B4-BE49-F238E27FC236}">
                  <a16:creationId xmlns:a16="http://schemas.microsoft.com/office/drawing/2014/main" id="{9F09F60B-DD0E-5EFC-69A9-3C051CBF4CE9}"/>
                </a:ext>
              </a:extLst>
            </p:cNvPr>
            <p:cNvSpPr/>
            <p:nvPr/>
          </p:nvSpPr>
          <p:spPr>
            <a:xfrm>
              <a:off x="7037975" y="48063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1"/>
                  </a:moveTo>
                  <a:lnTo>
                    <a:pt x="1" y="201"/>
                  </a:lnTo>
                  <a:lnTo>
                    <a:pt x="268" y="2736"/>
                  </a:lnTo>
                  <a:lnTo>
                    <a:pt x="2803" y="2502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2">
              <a:extLst>
                <a:ext uri="{FF2B5EF4-FFF2-40B4-BE49-F238E27FC236}">
                  <a16:creationId xmlns:a16="http://schemas.microsoft.com/office/drawing/2014/main" id="{923D1B14-144E-AF5C-6D8D-B70A6FF2C551}"/>
                </a:ext>
              </a:extLst>
            </p:cNvPr>
            <p:cNvSpPr/>
            <p:nvPr/>
          </p:nvSpPr>
          <p:spPr>
            <a:xfrm>
              <a:off x="7097200" y="4736300"/>
              <a:ext cx="68400" cy="70075"/>
            </a:xfrm>
            <a:custGeom>
              <a:avLst/>
              <a:gdLst/>
              <a:ahLst/>
              <a:cxnLst/>
              <a:rect l="l" t="t" r="r" b="b"/>
              <a:pathLst>
                <a:path w="2736" h="2803" extrusionOk="0">
                  <a:moveTo>
                    <a:pt x="2535" y="1"/>
                  </a:moveTo>
                  <a:lnTo>
                    <a:pt x="0" y="268"/>
                  </a:lnTo>
                  <a:lnTo>
                    <a:pt x="200" y="2803"/>
                  </a:lnTo>
                  <a:lnTo>
                    <a:pt x="2735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2">
              <a:extLst>
                <a:ext uri="{FF2B5EF4-FFF2-40B4-BE49-F238E27FC236}">
                  <a16:creationId xmlns:a16="http://schemas.microsoft.com/office/drawing/2014/main" id="{CDA8E18E-AED7-8ED5-A473-D88903377292}"/>
                </a:ext>
              </a:extLst>
            </p:cNvPr>
            <p:cNvSpPr/>
            <p:nvPr/>
          </p:nvSpPr>
          <p:spPr>
            <a:xfrm>
              <a:off x="7160575" y="473130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5" y="1"/>
                  </a:moveTo>
                  <a:lnTo>
                    <a:pt x="0" y="201"/>
                  </a:lnTo>
                  <a:lnTo>
                    <a:pt x="200" y="2736"/>
                  </a:lnTo>
                  <a:lnTo>
                    <a:pt x="2735" y="2502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2">
              <a:extLst>
                <a:ext uri="{FF2B5EF4-FFF2-40B4-BE49-F238E27FC236}">
                  <a16:creationId xmlns:a16="http://schemas.microsoft.com/office/drawing/2014/main" id="{6995EB4B-ADAB-D439-A454-93867A977354}"/>
                </a:ext>
              </a:extLst>
            </p:cNvPr>
            <p:cNvSpPr/>
            <p:nvPr/>
          </p:nvSpPr>
          <p:spPr>
            <a:xfrm>
              <a:off x="7218100" y="4661250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1"/>
                  </a:moveTo>
                  <a:lnTo>
                    <a:pt x="1" y="267"/>
                  </a:lnTo>
                  <a:lnTo>
                    <a:pt x="234" y="2803"/>
                  </a:lnTo>
                  <a:lnTo>
                    <a:pt x="2769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2">
              <a:extLst>
                <a:ext uri="{FF2B5EF4-FFF2-40B4-BE49-F238E27FC236}">
                  <a16:creationId xmlns:a16="http://schemas.microsoft.com/office/drawing/2014/main" id="{823EF014-D91D-61CE-5EF2-BB8028D21D9E}"/>
                </a:ext>
              </a:extLst>
            </p:cNvPr>
            <p:cNvSpPr/>
            <p:nvPr/>
          </p:nvSpPr>
          <p:spPr>
            <a:xfrm>
              <a:off x="7274825" y="45928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0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5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2">
              <a:extLst>
                <a:ext uri="{FF2B5EF4-FFF2-40B4-BE49-F238E27FC236}">
                  <a16:creationId xmlns:a16="http://schemas.microsoft.com/office/drawing/2014/main" id="{C665DCB8-E1F4-C637-8C31-F83C5316AE1F}"/>
                </a:ext>
              </a:extLst>
            </p:cNvPr>
            <p:cNvSpPr/>
            <p:nvPr/>
          </p:nvSpPr>
          <p:spPr>
            <a:xfrm>
              <a:off x="7333200" y="4523650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0" y="201"/>
                  </a:lnTo>
                  <a:lnTo>
                    <a:pt x="234" y="2769"/>
                  </a:lnTo>
                  <a:lnTo>
                    <a:pt x="2802" y="2502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2">
              <a:extLst>
                <a:ext uri="{FF2B5EF4-FFF2-40B4-BE49-F238E27FC236}">
                  <a16:creationId xmlns:a16="http://schemas.microsoft.com/office/drawing/2014/main" id="{8F9833E5-2723-E681-6FC7-7032EEFC7109}"/>
                </a:ext>
              </a:extLst>
            </p:cNvPr>
            <p:cNvSpPr/>
            <p:nvPr/>
          </p:nvSpPr>
          <p:spPr>
            <a:xfrm>
              <a:off x="7397400" y="4516975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68"/>
                  </a:lnTo>
                  <a:lnTo>
                    <a:pt x="234" y="2769"/>
                  </a:lnTo>
                  <a:lnTo>
                    <a:pt x="2769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2">
              <a:extLst>
                <a:ext uri="{FF2B5EF4-FFF2-40B4-BE49-F238E27FC236}">
                  <a16:creationId xmlns:a16="http://schemas.microsoft.com/office/drawing/2014/main" id="{34AB2BD0-3D30-0E50-91D9-F443069479DC}"/>
                </a:ext>
              </a:extLst>
            </p:cNvPr>
            <p:cNvSpPr/>
            <p:nvPr/>
          </p:nvSpPr>
          <p:spPr>
            <a:xfrm>
              <a:off x="7460775" y="451115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6" y="0"/>
                  </a:moveTo>
                  <a:lnTo>
                    <a:pt x="1" y="234"/>
                  </a:lnTo>
                  <a:lnTo>
                    <a:pt x="234" y="2802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2">
              <a:extLst>
                <a:ext uri="{FF2B5EF4-FFF2-40B4-BE49-F238E27FC236}">
                  <a16:creationId xmlns:a16="http://schemas.microsoft.com/office/drawing/2014/main" id="{7C68B18D-B87A-6DC6-1783-D298453BC041}"/>
                </a:ext>
              </a:extLst>
            </p:cNvPr>
            <p:cNvSpPr/>
            <p:nvPr/>
          </p:nvSpPr>
          <p:spPr>
            <a:xfrm>
              <a:off x="7489125" y="4126700"/>
              <a:ext cx="69250" cy="68400"/>
            </a:xfrm>
            <a:custGeom>
              <a:avLst/>
              <a:gdLst/>
              <a:ahLst/>
              <a:cxnLst/>
              <a:rect l="l" t="t" r="r" b="b"/>
              <a:pathLst>
                <a:path w="2770" h="2736" extrusionOk="0">
                  <a:moveTo>
                    <a:pt x="2536" y="1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770" y="2502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2">
              <a:extLst>
                <a:ext uri="{FF2B5EF4-FFF2-40B4-BE49-F238E27FC236}">
                  <a16:creationId xmlns:a16="http://schemas.microsoft.com/office/drawing/2014/main" id="{05A77409-1F6A-0F2B-CA18-12F03C7B251F}"/>
                </a:ext>
              </a:extLst>
            </p:cNvPr>
            <p:cNvSpPr/>
            <p:nvPr/>
          </p:nvSpPr>
          <p:spPr>
            <a:xfrm>
              <a:off x="7552525" y="412002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35" y="1"/>
                  </a:moveTo>
                  <a:lnTo>
                    <a:pt x="0" y="268"/>
                  </a:lnTo>
                  <a:lnTo>
                    <a:pt x="234" y="2769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2">
              <a:extLst>
                <a:ext uri="{FF2B5EF4-FFF2-40B4-BE49-F238E27FC236}">
                  <a16:creationId xmlns:a16="http://schemas.microsoft.com/office/drawing/2014/main" id="{C76E0D1F-D8A6-52A7-DC26-8A7957AE66FD}"/>
                </a:ext>
              </a:extLst>
            </p:cNvPr>
            <p:cNvSpPr/>
            <p:nvPr/>
          </p:nvSpPr>
          <p:spPr>
            <a:xfrm>
              <a:off x="7610900" y="405165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5" y="0"/>
                  </a:moveTo>
                  <a:lnTo>
                    <a:pt x="0" y="201"/>
                  </a:lnTo>
                  <a:lnTo>
                    <a:pt x="200" y="2736"/>
                  </a:lnTo>
                  <a:lnTo>
                    <a:pt x="2735" y="2502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2">
              <a:extLst>
                <a:ext uri="{FF2B5EF4-FFF2-40B4-BE49-F238E27FC236}">
                  <a16:creationId xmlns:a16="http://schemas.microsoft.com/office/drawing/2014/main" id="{AC47629A-42DF-2D0A-7D2A-3D002826EB23}"/>
                </a:ext>
              </a:extLst>
            </p:cNvPr>
            <p:cNvSpPr/>
            <p:nvPr/>
          </p:nvSpPr>
          <p:spPr>
            <a:xfrm>
              <a:off x="7668425" y="3981600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0"/>
                  </a:moveTo>
                  <a:lnTo>
                    <a:pt x="1" y="267"/>
                  </a:lnTo>
                  <a:lnTo>
                    <a:pt x="234" y="2802"/>
                  </a:lnTo>
                  <a:lnTo>
                    <a:pt x="2769" y="2536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2">
              <a:extLst>
                <a:ext uri="{FF2B5EF4-FFF2-40B4-BE49-F238E27FC236}">
                  <a16:creationId xmlns:a16="http://schemas.microsoft.com/office/drawing/2014/main" id="{9D3E64FD-9C11-01BE-E6CD-A3AC96E34C0D}"/>
                </a:ext>
              </a:extLst>
            </p:cNvPr>
            <p:cNvSpPr/>
            <p:nvPr/>
          </p:nvSpPr>
          <p:spPr>
            <a:xfrm>
              <a:off x="7725125" y="391237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1" y="268"/>
                  </a:lnTo>
                  <a:lnTo>
                    <a:pt x="268" y="2769"/>
                  </a:lnTo>
                  <a:lnTo>
                    <a:pt x="2803" y="2569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2">
              <a:extLst>
                <a:ext uri="{FF2B5EF4-FFF2-40B4-BE49-F238E27FC236}">
                  <a16:creationId xmlns:a16="http://schemas.microsoft.com/office/drawing/2014/main" id="{BA827BAF-A934-8E18-79B3-2EA5CDFFABF3}"/>
                </a:ext>
              </a:extLst>
            </p:cNvPr>
            <p:cNvSpPr/>
            <p:nvPr/>
          </p:nvSpPr>
          <p:spPr>
            <a:xfrm>
              <a:off x="7789350" y="3906550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0"/>
                  </a:moveTo>
                  <a:lnTo>
                    <a:pt x="0" y="234"/>
                  </a:lnTo>
                  <a:lnTo>
                    <a:pt x="234" y="2802"/>
                  </a:lnTo>
                  <a:lnTo>
                    <a:pt x="2769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2">
              <a:extLst>
                <a:ext uri="{FF2B5EF4-FFF2-40B4-BE49-F238E27FC236}">
                  <a16:creationId xmlns:a16="http://schemas.microsoft.com/office/drawing/2014/main" id="{9D34374F-08B8-618A-23E0-1F16D651317C}"/>
                </a:ext>
              </a:extLst>
            </p:cNvPr>
            <p:cNvSpPr/>
            <p:nvPr/>
          </p:nvSpPr>
          <p:spPr>
            <a:xfrm>
              <a:off x="7852725" y="39015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6" y="0"/>
                  </a:moveTo>
                  <a:lnTo>
                    <a:pt x="1" y="200"/>
                  </a:lnTo>
                  <a:lnTo>
                    <a:pt x="234" y="2735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2">
              <a:extLst>
                <a:ext uri="{FF2B5EF4-FFF2-40B4-BE49-F238E27FC236}">
                  <a16:creationId xmlns:a16="http://schemas.microsoft.com/office/drawing/2014/main" id="{9C455074-9CAB-93D2-6031-12362B6BEF09}"/>
                </a:ext>
              </a:extLst>
            </p:cNvPr>
            <p:cNvSpPr/>
            <p:nvPr/>
          </p:nvSpPr>
          <p:spPr>
            <a:xfrm>
              <a:off x="7916100" y="389487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603" y="0"/>
                  </a:moveTo>
                  <a:lnTo>
                    <a:pt x="1" y="267"/>
                  </a:lnTo>
                  <a:lnTo>
                    <a:pt x="268" y="2802"/>
                  </a:lnTo>
                  <a:lnTo>
                    <a:pt x="2803" y="2569"/>
                  </a:lnTo>
                  <a:lnTo>
                    <a:pt x="26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2">
              <a:extLst>
                <a:ext uri="{FF2B5EF4-FFF2-40B4-BE49-F238E27FC236}">
                  <a16:creationId xmlns:a16="http://schemas.microsoft.com/office/drawing/2014/main" id="{CEC66733-A29B-33E8-A516-302B81A99785}"/>
                </a:ext>
              </a:extLst>
            </p:cNvPr>
            <p:cNvSpPr/>
            <p:nvPr/>
          </p:nvSpPr>
          <p:spPr>
            <a:xfrm>
              <a:off x="7981150" y="3889875"/>
              <a:ext cx="68400" cy="69225"/>
            </a:xfrm>
            <a:custGeom>
              <a:avLst/>
              <a:gdLst/>
              <a:ahLst/>
              <a:cxnLst/>
              <a:rect l="l" t="t" r="r" b="b"/>
              <a:pathLst>
                <a:path w="2736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01" y="2769"/>
                  </a:lnTo>
                  <a:lnTo>
                    <a:pt x="2736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2">
              <a:extLst>
                <a:ext uri="{FF2B5EF4-FFF2-40B4-BE49-F238E27FC236}">
                  <a16:creationId xmlns:a16="http://schemas.microsoft.com/office/drawing/2014/main" id="{32C2A706-4D88-6E2B-CA9E-15C4925B90CE}"/>
                </a:ext>
              </a:extLst>
            </p:cNvPr>
            <p:cNvSpPr/>
            <p:nvPr/>
          </p:nvSpPr>
          <p:spPr>
            <a:xfrm>
              <a:off x="8049525" y="3947400"/>
              <a:ext cx="70075" cy="68425"/>
            </a:xfrm>
            <a:custGeom>
              <a:avLst/>
              <a:gdLst/>
              <a:ahLst/>
              <a:cxnLst/>
              <a:rect l="l" t="t" r="r" b="b"/>
              <a:pathLst>
                <a:path w="2803" h="2737" extrusionOk="0">
                  <a:moveTo>
                    <a:pt x="2536" y="1"/>
                  </a:moveTo>
                  <a:lnTo>
                    <a:pt x="1" y="201"/>
                  </a:lnTo>
                  <a:lnTo>
                    <a:pt x="268" y="2736"/>
                  </a:lnTo>
                  <a:lnTo>
                    <a:pt x="2803" y="2503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2">
              <a:extLst>
                <a:ext uri="{FF2B5EF4-FFF2-40B4-BE49-F238E27FC236}">
                  <a16:creationId xmlns:a16="http://schemas.microsoft.com/office/drawing/2014/main" id="{869EA6C5-AD2B-D98A-278A-27456E9D13C7}"/>
                </a:ext>
              </a:extLst>
            </p:cNvPr>
            <p:cNvSpPr/>
            <p:nvPr/>
          </p:nvSpPr>
          <p:spPr>
            <a:xfrm>
              <a:off x="8119575" y="40049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6" y="0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803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2">
              <a:extLst>
                <a:ext uri="{FF2B5EF4-FFF2-40B4-BE49-F238E27FC236}">
                  <a16:creationId xmlns:a16="http://schemas.microsoft.com/office/drawing/2014/main" id="{85FABE52-5669-D667-BF31-09C1C9E41BB1}"/>
                </a:ext>
              </a:extLst>
            </p:cNvPr>
            <p:cNvSpPr/>
            <p:nvPr/>
          </p:nvSpPr>
          <p:spPr>
            <a:xfrm>
              <a:off x="8189625" y="4061650"/>
              <a:ext cx="68425" cy="69250"/>
            </a:xfrm>
            <a:custGeom>
              <a:avLst/>
              <a:gdLst/>
              <a:ahLst/>
              <a:cxnLst/>
              <a:rect l="l" t="t" r="r" b="b"/>
              <a:pathLst>
                <a:path w="2737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01" y="2769"/>
                  </a:lnTo>
                  <a:lnTo>
                    <a:pt x="2736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2">
              <a:extLst>
                <a:ext uri="{FF2B5EF4-FFF2-40B4-BE49-F238E27FC236}">
                  <a16:creationId xmlns:a16="http://schemas.microsoft.com/office/drawing/2014/main" id="{6AD704AC-0663-17AC-D4DF-1CA4A39EB639}"/>
                </a:ext>
              </a:extLst>
            </p:cNvPr>
            <p:cNvSpPr/>
            <p:nvPr/>
          </p:nvSpPr>
          <p:spPr>
            <a:xfrm>
              <a:off x="8194650" y="41258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0"/>
                  </a:moveTo>
                  <a:lnTo>
                    <a:pt x="0" y="200"/>
                  </a:lnTo>
                  <a:lnTo>
                    <a:pt x="234" y="2735"/>
                  </a:lnTo>
                  <a:lnTo>
                    <a:pt x="2802" y="2502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2">
              <a:extLst>
                <a:ext uri="{FF2B5EF4-FFF2-40B4-BE49-F238E27FC236}">
                  <a16:creationId xmlns:a16="http://schemas.microsoft.com/office/drawing/2014/main" id="{24AD24DB-16FE-7571-81C7-6F8F107D3814}"/>
                </a:ext>
              </a:extLst>
            </p:cNvPr>
            <p:cNvSpPr/>
            <p:nvPr/>
          </p:nvSpPr>
          <p:spPr>
            <a:xfrm>
              <a:off x="8200475" y="4188400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1" y="234"/>
                  </a:lnTo>
                  <a:lnTo>
                    <a:pt x="267" y="2770"/>
                  </a:lnTo>
                  <a:lnTo>
                    <a:pt x="2803" y="25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2">
              <a:extLst>
                <a:ext uri="{FF2B5EF4-FFF2-40B4-BE49-F238E27FC236}">
                  <a16:creationId xmlns:a16="http://schemas.microsoft.com/office/drawing/2014/main" id="{D8470DC9-A756-E9FD-CA48-47A072A80645}"/>
                </a:ext>
              </a:extLst>
            </p:cNvPr>
            <p:cNvSpPr/>
            <p:nvPr/>
          </p:nvSpPr>
          <p:spPr>
            <a:xfrm>
              <a:off x="8207150" y="425180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6" y="0"/>
                  </a:moveTo>
                  <a:lnTo>
                    <a:pt x="0" y="234"/>
                  </a:lnTo>
                  <a:lnTo>
                    <a:pt x="201" y="2735"/>
                  </a:lnTo>
                  <a:lnTo>
                    <a:pt x="2736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2">
              <a:extLst>
                <a:ext uri="{FF2B5EF4-FFF2-40B4-BE49-F238E27FC236}">
                  <a16:creationId xmlns:a16="http://schemas.microsoft.com/office/drawing/2014/main" id="{1FBDFA77-BF75-B3C6-9581-A83A846842A4}"/>
                </a:ext>
              </a:extLst>
            </p:cNvPr>
            <p:cNvSpPr/>
            <p:nvPr/>
          </p:nvSpPr>
          <p:spPr>
            <a:xfrm>
              <a:off x="8212150" y="4315175"/>
              <a:ext cx="70075" cy="69225"/>
            </a:xfrm>
            <a:custGeom>
              <a:avLst/>
              <a:gdLst/>
              <a:ahLst/>
              <a:cxnLst/>
              <a:rect l="l" t="t" r="r" b="b"/>
              <a:pathLst>
                <a:path w="2803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67" y="2769"/>
                  </a:lnTo>
                  <a:lnTo>
                    <a:pt x="2803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2">
              <a:extLst>
                <a:ext uri="{FF2B5EF4-FFF2-40B4-BE49-F238E27FC236}">
                  <a16:creationId xmlns:a16="http://schemas.microsoft.com/office/drawing/2014/main" id="{FD0BF87E-C534-DF5F-E6B2-8E4CC784A0B2}"/>
                </a:ext>
              </a:extLst>
            </p:cNvPr>
            <p:cNvSpPr/>
            <p:nvPr/>
          </p:nvSpPr>
          <p:spPr>
            <a:xfrm>
              <a:off x="8218825" y="4377725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0"/>
                  </a:moveTo>
                  <a:lnTo>
                    <a:pt x="0" y="267"/>
                  </a:lnTo>
                  <a:lnTo>
                    <a:pt x="234" y="2802"/>
                  </a:lnTo>
                  <a:lnTo>
                    <a:pt x="2769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2">
              <a:extLst>
                <a:ext uri="{FF2B5EF4-FFF2-40B4-BE49-F238E27FC236}">
                  <a16:creationId xmlns:a16="http://schemas.microsoft.com/office/drawing/2014/main" id="{77A199A1-C877-E242-9B71-CCE8E5B0B115}"/>
                </a:ext>
              </a:extLst>
            </p:cNvPr>
            <p:cNvSpPr/>
            <p:nvPr/>
          </p:nvSpPr>
          <p:spPr>
            <a:xfrm>
              <a:off x="8224650" y="4441100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67"/>
                  </a:lnTo>
                  <a:lnTo>
                    <a:pt x="201" y="2769"/>
                  </a:lnTo>
                  <a:lnTo>
                    <a:pt x="2770" y="2569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2">
              <a:extLst>
                <a:ext uri="{FF2B5EF4-FFF2-40B4-BE49-F238E27FC236}">
                  <a16:creationId xmlns:a16="http://schemas.microsoft.com/office/drawing/2014/main" id="{100F99BE-A276-1420-70C8-C2F60280FEED}"/>
                </a:ext>
              </a:extLst>
            </p:cNvPr>
            <p:cNvSpPr/>
            <p:nvPr/>
          </p:nvSpPr>
          <p:spPr>
            <a:xfrm>
              <a:off x="8229675" y="450530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1"/>
                  </a:moveTo>
                  <a:lnTo>
                    <a:pt x="0" y="201"/>
                  </a:lnTo>
                  <a:lnTo>
                    <a:pt x="267" y="2736"/>
                  </a:lnTo>
                  <a:lnTo>
                    <a:pt x="2802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2">
              <a:extLst>
                <a:ext uri="{FF2B5EF4-FFF2-40B4-BE49-F238E27FC236}">
                  <a16:creationId xmlns:a16="http://schemas.microsoft.com/office/drawing/2014/main" id="{F3E46519-31BA-5974-8891-B6B04A4734BF}"/>
                </a:ext>
              </a:extLst>
            </p:cNvPr>
            <p:cNvSpPr/>
            <p:nvPr/>
          </p:nvSpPr>
          <p:spPr>
            <a:xfrm>
              <a:off x="8172950" y="4573700"/>
              <a:ext cx="68425" cy="69225"/>
            </a:xfrm>
            <a:custGeom>
              <a:avLst/>
              <a:gdLst/>
              <a:ahLst/>
              <a:cxnLst/>
              <a:rect l="l" t="t" r="r" b="b"/>
              <a:pathLst>
                <a:path w="2737" h="2769" extrusionOk="0">
                  <a:moveTo>
                    <a:pt x="2536" y="0"/>
                  </a:moveTo>
                  <a:lnTo>
                    <a:pt x="1" y="267"/>
                  </a:lnTo>
                  <a:lnTo>
                    <a:pt x="201" y="2769"/>
                  </a:lnTo>
                  <a:lnTo>
                    <a:pt x="2736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2">
              <a:extLst>
                <a:ext uri="{FF2B5EF4-FFF2-40B4-BE49-F238E27FC236}">
                  <a16:creationId xmlns:a16="http://schemas.microsoft.com/office/drawing/2014/main" id="{EEBEB427-E50A-810B-C353-702B585F2A76}"/>
                </a:ext>
              </a:extLst>
            </p:cNvPr>
            <p:cNvSpPr/>
            <p:nvPr/>
          </p:nvSpPr>
          <p:spPr>
            <a:xfrm>
              <a:off x="8114575" y="4642900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69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2">
              <a:extLst>
                <a:ext uri="{FF2B5EF4-FFF2-40B4-BE49-F238E27FC236}">
                  <a16:creationId xmlns:a16="http://schemas.microsoft.com/office/drawing/2014/main" id="{61EB348D-2FA8-5E56-FB70-F8DD857AD44C}"/>
                </a:ext>
              </a:extLst>
            </p:cNvPr>
            <p:cNvSpPr/>
            <p:nvPr/>
          </p:nvSpPr>
          <p:spPr>
            <a:xfrm>
              <a:off x="8057050" y="4712125"/>
              <a:ext cx="70075" cy="69225"/>
            </a:xfrm>
            <a:custGeom>
              <a:avLst/>
              <a:gdLst/>
              <a:ahLst/>
              <a:cxnLst/>
              <a:rect l="l" t="t" r="r" b="b"/>
              <a:pathLst>
                <a:path w="2803" h="2769" extrusionOk="0">
                  <a:moveTo>
                    <a:pt x="2535" y="0"/>
                  </a:moveTo>
                  <a:lnTo>
                    <a:pt x="0" y="234"/>
                  </a:lnTo>
                  <a:lnTo>
                    <a:pt x="234" y="2769"/>
                  </a:lnTo>
                  <a:lnTo>
                    <a:pt x="2802" y="2502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2">
              <a:extLst>
                <a:ext uri="{FF2B5EF4-FFF2-40B4-BE49-F238E27FC236}">
                  <a16:creationId xmlns:a16="http://schemas.microsoft.com/office/drawing/2014/main" id="{BDDAE2A3-2846-14F1-62EF-08305BC13857}"/>
                </a:ext>
              </a:extLst>
            </p:cNvPr>
            <p:cNvSpPr/>
            <p:nvPr/>
          </p:nvSpPr>
          <p:spPr>
            <a:xfrm>
              <a:off x="7993650" y="4717950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70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2">
              <a:extLst>
                <a:ext uri="{FF2B5EF4-FFF2-40B4-BE49-F238E27FC236}">
                  <a16:creationId xmlns:a16="http://schemas.microsoft.com/office/drawing/2014/main" id="{57EB9026-C49D-62D3-4837-0B5078F40502}"/>
                </a:ext>
              </a:extLst>
            </p:cNvPr>
            <p:cNvSpPr/>
            <p:nvPr/>
          </p:nvSpPr>
          <p:spPr>
            <a:xfrm>
              <a:off x="7923600" y="466042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6" y="0"/>
                  </a:moveTo>
                  <a:lnTo>
                    <a:pt x="1" y="234"/>
                  </a:lnTo>
                  <a:lnTo>
                    <a:pt x="234" y="2802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2">
              <a:extLst>
                <a:ext uri="{FF2B5EF4-FFF2-40B4-BE49-F238E27FC236}">
                  <a16:creationId xmlns:a16="http://schemas.microsoft.com/office/drawing/2014/main" id="{F2F84EF0-92BF-9910-5BDA-56863F462ACD}"/>
                </a:ext>
              </a:extLst>
            </p:cNvPr>
            <p:cNvSpPr/>
            <p:nvPr/>
          </p:nvSpPr>
          <p:spPr>
            <a:xfrm>
              <a:off x="7860225" y="4666250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69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2">
              <a:extLst>
                <a:ext uri="{FF2B5EF4-FFF2-40B4-BE49-F238E27FC236}">
                  <a16:creationId xmlns:a16="http://schemas.microsoft.com/office/drawing/2014/main" id="{C671D18E-F3A7-624C-2236-F7F8F570D21D}"/>
                </a:ext>
              </a:extLst>
            </p:cNvPr>
            <p:cNvSpPr/>
            <p:nvPr/>
          </p:nvSpPr>
          <p:spPr>
            <a:xfrm>
              <a:off x="7790175" y="46095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0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803" y="2502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2">
              <a:extLst>
                <a:ext uri="{FF2B5EF4-FFF2-40B4-BE49-F238E27FC236}">
                  <a16:creationId xmlns:a16="http://schemas.microsoft.com/office/drawing/2014/main" id="{6A1BB425-3564-771F-9CF1-64804D78C301}"/>
                </a:ext>
              </a:extLst>
            </p:cNvPr>
            <p:cNvSpPr/>
            <p:nvPr/>
          </p:nvSpPr>
          <p:spPr>
            <a:xfrm>
              <a:off x="7720975" y="4552000"/>
              <a:ext cx="69225" cy="68400"/>
            </a:xfrm>
            <a:custGeom>
              <a:avLst/>
              <a:gdLst/>
              <a:ahLst/>
              <a:cxnLst/>
              <a:rect l="l" t="t" r="r" b="b"/>
              <a:pathLst>
                <a:path w="2769" h="2736" extrusionOk="0">
                  <a:moveTo>
                    <a:pt x="2569" y="1"/>
                  </a:moveTo>
                  <a:lnTo>
                    <a:pt x="0" y="201"/>
                  </a:lnTo>
                  <a:lnTo>
                    <a:pt x="234" y="2736"/>
                  </a:lnTo>
                  <a:lnTo>
                    <a:pt x="2769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2">
              <a:extLst>
                <a:ext uri="{FF2B5EF4-FFF2-40B4-BE49-F238E27FC236}">
                  <a16:creationId xmlns:a16="http://schemas.microsoft.com/office/drawing/2014/main" id="{7F43D0D4-6384-3105-2B6A-F84A154826A8}"/>
                </a:ext>
              </a:extLst>
            </p:cNvPr>
            <p:cNvSpPr/>
            <p:nvPr/>
          </p:nvSpPr>
          <p:spPr>
            <a:xfrm>
              <a:off x="7651750" y="4494475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34" y="2769"/>
                  </a:lnTo>
                  <a:lnTo>
                    <a:pt x="2769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2">
              <a:extLst>
                <a:ext uri="{FF2B5EF4-FFF2-40B4-BE49-F238E27FC236}">
                  <a16:creationId xmlns:a16="http://schemas.microsoft.com/office/drawing/2014/main" id="{F642C19E-4029-0E57-C059-62C04F5C5731}"/>
                </a:ext>
              </a:extLst>
            </p:cNvPr>
            <p:cNvSpPr/>
            <p:nvPr/>
          </p:nvSpPr>
          <p:spPr>
            <a:xfrm>
              <a:off x="7587550" y="449947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69" y="0"/>
                  </a:moveTo>
                  <a:lnTo>
                    <a:pt x="0" y="267"/>
                  </a:lnTo>
                  <a:lnTo>
                    <a:pt x="267" y="2802"/>
                  </a:lnTo>
                  <a:lnTo>
                    <a:pt x="2802" y="2569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2">
              <a:extLst>
                <a:ext uri="{FF2B5EF4-FFF2-40B4-BE49-F238E27FC236}">
                  <a16:creationId xmlns:a16="http://schemas.microsoft.com/office/drawing/2014/main" id="{1F240160-14E0-A31D-F980-D011AFCE5FF6}"/>
                </a:ext>
              </a:extLst>
            </p:cNvPr>
            <p:cNvSpPr/>
            <p:nvPr/>
          </p:nvSpPr>
          <p:spPr>
            <a:xfrm>
              <a:off x="7524150" y="45061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6" y="0"/>
                  </a:moveTo>
                  <a:lnTo>
                    <a:pt x="1" y="200"/>
                  </a:lnTo>
                  <a:lnTo>
                    <a:pt x="268" y="2735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2">
              <a:extLst>
                <a:ext uri="{FF2B5EF4-FFF2-40B4-BE49-F238E27FC236}">
                  <a16:creationId xmlns:a16="http://schemas.microsoft.com/office/drawing/2014/main" id="{73702046-7336-D890-A04A-EAF87ABDB01C}"/>
                </a:ext>
              </a:extLst>
            </p:cNvPr>
            <p:cNvSpPr/>
            <p:nvPr/>
          </p:nvSpPr>
          <p:spPr>
            <a:xfrm>
              <a:off x="7761000" y="4155050"/>
              <a:ext cx="324425" cy="321925"/>
            </a:xfrm>
            <a:custGeom>
              <a:avLst/>
              <a:gdLst/>
              <a:ahLst/>
              <a:cxnLst/>
              <a:rect l="l" t="t" r="r" b="b"/>
              <a:pathLst>
                <a:path w="12977" h="12877" fill="none" extrusionOk="0">
                  <a:moveTo>
                    <a:pt x="10408" y="7339"/>
                  </a:moveTo>
                  <a:lnTo>
                    <a:pt x="12976" y="7072"/>
                  </a:lnTo>
                  <a:lnTo>
                    <a:pt x="12709" y="4571"/>
                  </a:lnTo>
                  <a:lnTo>
                    <a:pt x="10174" y="4771"/>
                  </a:lnTo>
                  <a:lnTo>
                    <a:pt x="9974" y="2269"/>
                  </a:lnTo>
                  <a:lnTo>
                    <a:pt x="7406" y="2502"/>
                  </a:lnTo>
                  <a:lnTo>
                    <a:pt x="7172" y="1"/>
                  </a:lnTo>
                  <a:lnTo>
                    <a:pt x="4637" y="201"/>
                  </a:lnTo>
                  <a:lnTo>
                    <a:pt x="4870" y="2736"/>
                  </a:lnTo>
                  <a:lnTo>
                    <a:pt x="2335" y="3003"/>
                  </a:lnTo>
                  <a:lnTo>
                    <a:pt x="2535" y="5505"/>
                  </a:lnTo>
                  <a:lnTo>
                    <a:pt x="0" y="5738"/>
                  </a:lnTo>
                  <a:lnTo>
                    <a:pt x="234" y="8273"/>
                  </a:lnTo>
                  <a:lnTo>
                    <a:pt x="2802" y="8040"/>
                  </a:lnTo>
                  <a:lnTo>
                    <a:pt x="3036" y="10575"/>
                  </a:lnTo>
                  <a:lnTo>
                    <a:pt x="5571" y="10308"/>
                  </a:lnTo>
                  <a:lnTo>
                    <a:pt x="5804" y="12877"/>
                  </a:lnTo>
                  <a:lnTo>
                    <a:pt x="8340" y="12610"/>
                  </a:lnTo>
                  <a:lnTo>
                    <a:pt x="8139" y="10075"/>
                  </a:lnTo>
                  <a:lnTo>
                    <a:pt x="10675" y="9874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2">
              <a:extLst>
                <a:ext uri="{FF2B5EF4-FFF2-40B4-BE49-F238E27FC236}">
                  <a16:creationId xmlns:a16="http://schemas.microsoft.com/office/drawing/2014/main" id="{E9EE339A-C047-AE18-C9F3-B64E7C9EC546}"/>
                </a:ext>
              </a:extLst>
            </p:cNvPr>
            <p:cNvSpPr/>
            <p:nvPr/>
          </p:nvSpPr>
          <p:spPr>
            <a:xfrm>
              <a:off x="6933750" y="4230950"/>
              <a:ext cx="323575" cy="321925"/>
            </a:xfrm>
            <a:custGeom>
              <a:avLst/>
              <a:gdLst/>
              <a:ahLst/>
              <a:cxnLst/>
              <a:rect l="l" t="t" r="r" b="b"/>
              <a:pathLst>
                <a:path w="12943" h="12877" fill="none" extrusionOk="0">
                  <a:moveTo>
                    <a:pt x="12943" y="7139"/>
                  </a:moveTo>
                  <a:lnTo>
                    <a:pt x="12742" y="4570"/>
                  </a:lnTo>
                  <a:lnTo>
                    <a:pt x="10207" y="4770"/>
                  </a:lnTo>
                  <a:lnTo>
                    <a:pt x="7639" y="5037"/>
                  </a:lnTo>
                  <a:lnTo>
                    <a:pt x="7405" y="2502"/>
                  </a:lnTo>
                  <a:lnTo>
                    <a:pt x="7138" y="0"/>
                  </a:lnTo>
                  <a:lnTo>
                    <a:pt x="4603" y="200"/>
                  </a:lnTo>
                  <a:lnTo>
                    <a:pt x="4870" y="2735"/>
                  </a:lnTo>
                  <a:lnTo>
                    <a:pt x="5104" y="5304"/>
                  </a:lnTo>
                  <a:lnTo>
                    <a:pt x="2569" y="5504"/>
                  </a:lnTo>
                  <a:lnTo>
                    <a:pt x="0" y="5738"/>
                  </a:lnTo>
                  <a:lnTo>
                    <a:pt x="234" y="8306"/>
                  </a:lnTo>
                  <a:lnTo>
                    <a:pt x="2769" y="8039"/>
                  </a:lnTo>
                  <a:lnTo>
                    <a:pt x="5304" y="7806"/>
                  </a:lnTo>
                  <a:lnTo>
                    <a:pt x="5571" y="10341"/>
                  </a:lnTo>
                  <a:lnTo>
                    <a:pt x="5804" y="12876"/>
                  </a:lnTo>
                  <a:lnTo>
                    <a:pt x="8373" y="12643"/>
                  </a:lnTo>
                  <a:lnTo>
                    <a:pt x="8106" y="10074"/>
                  </a:lnTo>
                  <a:lnTo>
                    <a:pt x="7872" y="7572"/>
                  </a:lnTo>
                  <a:lnTo>
                    <a:pt x="10407" y="7339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Types of reflection — Science Learning Hub">
            <a:extLst>
              <a:ext uri="{FF2B5EF4-FFF2-40B4-BE49-F238E27FC236}">
                <a16:creationId xmlns:a16="http://schemas.microsoft.com/office/drawing/2014/main" id="{C8ECA908-46A8-118D-2FF5-B7E4E652C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982" y="2088671"/>
            <a:ext cx="5140036" cy="235420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765BA78-ECB8-E770-D8B0-069EDF485E90}"/>
              </a:ext>
            </a:extLst>
          </p:cNvPr>
          <p:cNvSpPr txBox="1">
            <a:spLocks/>
          </p:cNvSpPr>
          <p:nvPr/>
        </p:nvSpPr>
        <p:spPr>
          <a:xfrm>
            <a:off x="1308063" y="1437509"/>
            <a:ext cx="6527874" cy="440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4C96"/>
              </a:buClr>
              <a:buSzPts val="1600"/>
              <a:buFont typeface="Poppins"/>
              <a:buChar char="●"/>
              <a:defRPr sz="15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○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○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○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127000" indent="0" algn="ctr">
              <a:buFont typeface="Poppins"/>
              <a:buNone/>
            </a:pPr>
            <a:r>
              <a:rPr lang="en-US" dirty="0"/>
              <a:t>To add complexity, different material types are assigned to objects, which react differently to rays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14C2829-54CF-81B1-F631-2BECD718E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1982" y="2174585"/>
            <a:ext cx="5366633" cy="2129706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962B39B-5461-25CC-CE7B-C4421D12E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99855" y="4047194"/>
            <a:ext cx="1165629" cy="514191"/>
          </a:xfrm>
        </p:spPr>
        <p:txBody>
          <a:bodyPr/>
          <a:lstStyle/>
          <a:p>
            <a:pPr marL="127000" indent="0"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Diffuse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13928389-2E00-8852-9383-33D95B338D48}"/>
              </a:ext>
            </a:extLst>
          </p:cNvPr>
          <p:cNvSpPr txBox="1">
            <a:spLocks/>
          </p:cNvSpPr>
          <p:nvPr/>
        </p:nvSpPr>
        <p:spPr>
          <a:xfrm>
            <a:off x="3955473" y="4047195"/>
            <a:ext cx="1311102" cy="514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4C96"/>
              </a:buClr>
              <a:buSzPts val="1600"/>
              <a:buFont typeface="Poppins"/>
              <a:buChar char="●"/>
              <a:defRPr sz="15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○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○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○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127000" indent="0">
              <a:buFont typeface="Poppins"/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Metallic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5A80F55-724A-1C2A-9BF1-E2F47970E2F4}"/>
              </a:ext>
            </a:extLst>
          </p:cNvPr>
          <p:cNvSpPr txBox="1">
            <a:spLocks/>
          </p:cNvSpPr>
          <p:nvPr/>
        </p:nvSpPr>
        <p:spPr>
          <a:xfrm>
            <a:off x="5453259" y="4047194"/>
            <a:ext cx="1541549" cy="514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4C96"/>
              </a:buClr>
              <a:buSzPts val="1600"/>
              <a:buFont typeface="Poppins"/>
              <a:buChar char="●"/>
              <a:defRPr sz="15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○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○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○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127000" indent="0">
              <a:buFont typeface="Poppins"/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Dielectric</a:t>
            </a:r>
          </a:p>
        </p:txBody>
      </p:sp>
    </p:spTree>
    <p:extLst>
      <p:ext uri="{BB962C8B-B14F-4D97-AF65-F5344CB8AC3E}">
        <p14:creationId xmlns:p14="http://schemas.microsoft.com/office/powerpoint/2010/main" val="148034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>
          <a:extLst>
            <a:ext uri="{FF2B5EF4-FFF2-40B4-BE49-F238E27FC236}">
              <a16:creationId xmlns:a16="http://schemas.microsoft.com/office/drawing/2014/main" id="{364CCE2D-EE6D-FC71-E126-9B782A26D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42">
            <a:extLst>
              <a:ext uri="{FF2B5EF4-FFF2-40B4-BE49-F238E27FC236}">
                <a16:creationId xmlns:a16="http://schemas.microsoft.com/office/drawing/2014/main" id="{9F4518E5-906D-C2F9-D37B-D2332A6692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5402" y="567953"/>
            <a:ext cx="474126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2.2 How to add complexity</a:t>
            </a:r>
            <a:endParaRPr sz="2800" dirty="0"/>
          </a:p>
        </p:txBody>
      </p:sp>
      <p:grpSp>
        <p:nvGrpSpPr>
          <p:cNvPr id="858" name="Google Shape;858;p42">
            <a:extLst>
              <a:ext uri="{FF2B5EF4-FFF2-40B4-BE49-F238E27FC236}">
                <a16:creationId xmlns:a16="http://schemas.microsoft.com/office/drawing/2014/main" id="{8D408308-B4F6-B0F7-C6FA-23C3B84ADFA5}"/>
              </a:ext>
            </a:extLst>
          </p:cNvPr>
          <p:cNvGrpSpPr/>
          <p:nvPr/>
        </p:nvGrpSpPr>
        <p:grpSpPr>
          <a:xfrm>
            <a:off x="7915879" y="459834"/>
            <a:ext cx="1016242" cy="639649"/>
            <a:chOff x="6724425" y="3889875"/>
            <a:chExt cx="1575325" cy="991550"/>
          </a:xfrm>
        </p:grpSpPr>
        <p:sp>
          <p:nvSpPr>
            <p:cNvPr id="859" name="Google Shape;859;p42">
              <a:extLst>
                <a:ext uri="{FF2B5EF4-FFF2-40B4-BE49-F238E27FC236}">
                  <a16:creationId xmlns:a16="http://schemas.microsoft.com/office/drawing/2014/main" id="{665B8B8F-F3EC-CB6E-AFF3-B30B3D0CC78D}"/>
                </a:ext>
              </a:extLst>
            </p:cNvPr>
            <p:cNvSpPr/>
            <p:nvPr/>
          </p:nvSpPr>
          <p:spPr>
            <a:xfrm>
              <a:off x="7424925" y="413170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69" y="1"/>
                  </a:moveTo>
                  <a:lnTo>
                    <a:pt x="0" y="268"/>
                  </a:lnTo>
                  <a:lnTo>
                    <a:pt x="267" y="2803"/>
                  </a:lnTo>
                  <a:lnTo>
                    <a:pt x="2802" y="25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2">
              <a:extLst>
                <a:ext uri="{FF2B5EF4-FFF2-40B4-BE49-F238E27FC236}">
                  <a16:creationId xmlns:a16="http://schemas.microsoft.com/office/drawing/2014/main" id="{B2AFE9FA-2597-081C-B923-462B105054BC}"/>
                </a:ext>
              </a:extLst>
            </p:cNvPr>
            <p:cNvSpPr/>
            <p:nvPr/>
          </p:nvSpPr>
          <p:spPr>
            <a:xfrm>
              <a:off x="7361550" y="41383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1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2">
              <a:extLst>
                <a:ext uri="{FF2B5EF4-FFF2-40B4-BE49-F238E27FC236}">
                  <a16:creationId xmlns:a16="http://schemas.microsoft.com/office/drawing/2014/main" id="{4BA7042E-3D1E-FCC6-92D1-DEC3E9B29CE8}"/>
                </a:ext>
              </a:extLst>
            </p:cNvPr>
            <p:cNvSpPr/>
            <p:nvPr/>
          </p:nvSpPr>
          <p:spPr>
            <a:xfrm>
              <a:off x="7291500" y="4080825"/>
              <a:ext cx="70075" cy="68425"/>
            </a:xfrm>
            <a:custGeom>
              <a:avLst/>
              <a:gdLst/>
              <a:ahLst/>
              <a:cxnLst/>
              <a:rect l="l" t="t" r="r" b="b"/>
              <a:pathLst>
                <a:path w="2803" h="2737" extrusionOk="0">
                  <a:moveTo>
                    <a:pt x="2569" y="1"/>
                  </a:moveTo>
                  <a:lnTo>
                    <a:pt x="0" y="201"/>
                  </a:lnTo>
                  <a:lnTo>
                    <a:pt x="267" y="2736"/>
                  </a:lnTo>
                  <a:lnTo>
                    <a:pt x="2802" y="25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2">
              <a:extLst>
                <a:ext uri="{FF2B5EF4-FFF2-40B4-BE49-F238E27FC236}">
                  <a16:creationId xmlns:a16="http://schemas.microsoft.com/office/drawing/2014/main" id="{CB6F1AE3-B70D-7073-A681-C91B8F528217}"/>
                </a:ext>
              </a:extLst>
            </p:cNvPr>
            <p:cNvSpPr/>
            <p:nvPr/>
          </p:nvSpPr>
          <p:spPr>
            <a:xfrm>
              <a:off x="7223100" y="4023300"/>
              <a:ext cx="68425" cy="69225"/>
            </a:xfrm>
            <a:custGeom>
              <a:avLst/>
              <a:gdLst/>
              <a:ahLst/>
              <a:cxnLst/>
              <a:rect l="l" t="t" r="r" b="b"/>
              <a:pathLst>
                <a:path w="2737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01" y="2769"/>
                  </a:lnTo>
                  <a:lnTo>
                    <a:pt x="2736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2">
              <a:extLst>
                <a:ext uri="{FF2B5EF4-FFF2-40B4-BE49-F238E27FC236}">
                  <a16:creationId xmlns:a16="http://schemas.microsoft.com/office/drawing/2014/main" id="{7E49D804-03E1-942D-916F-E46849085E5F}"/>
                </a:ext>
              </a:extLst>
            </p:cNvPr>
            <p:cNvSpPr/>
            <p:nvPr/>
          </p:nvSpPr>
          <p:spPr>
            <a:xfrm>
              <a:off x="7153050" y="3965750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68" y="2769"/>
                  </a:lnTo>
                  <a:lnTo>
                    <a:pt x="2803" y="2502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2">
              <a:extLst>
                <a:ext uri="{FF2B5EF4-FFF2-40B4-BE49-F238E27FC236}">
                  <a16:creationId xmlns:a16="http://schemas.microsoft.com/office/drawing/2014/main" id="{88A44C74-85ED-4779-7545-1C9E2F1A3FD5}"/>
                </a:ext>
              </a:extLst>
            </p:cNvPr>
            <p:cNvSpPr/>
            <p:nvPr/>
          </p:nvSpPr>
          <p:spPr>
            <a:xfrm>
              <a:off x="7089675" y="3971600"/>
              <a:ext cx="70075" cy="69225"/>
            </a:xfrm>
            <a:custGeom>
              <a:avLst/>
              <a:gdLst/>
              <a:ahLst/>
              <a:cxnLst/>
              <a:rect l="l" t="t" r="r" b="b"/>
              <a:pathLst>
                <a:path w="2803" h="2769" extrusionOk="0">
                  <a:moveTo>
                    <a:pt x="2536" y="0"/>
                  </a:moveTo>
                  <a:lnTo>
                    <a:pt x="1" y="234"/>
                  </a:lnTo>
                  <a:lnTo>
                    <a:pt x="201" y="2769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2">
              <a:extLst>
                <a:ext uri="{FF2B5EF4-FFF2-40B4-BE49-F238E27FC236}">
                  <a16:creationId xmlns:a16="http://schemas.microsoft.com/office/drawing/2014/main" id="{54647DF5-BB87-53A5-ADB0-BDF49D1C319E}"/>
                </a:ext>
              </a:extLst>
            </p:cNvPr>
            <p:cNvSpPr/>
            <p:nvPr/>
          </p:nvSpPr>
          <p:spPr>
            <a:xfrm>
              <a:off x="7026300" y="3977425"/>
              <a:ext cx="68400" cy="69250"/>
            </a:xfrm>
            <a:custGeom>
              <a:avLst/>
              <a:gdLst/>
              <a:ahLst/>
              <a:cxnLst/>
              <a:rect l="l" t="t" r="r" b="b"/>
              <a:pathLst>
                <a:path w="2736" h="2770" extrusionOk="0">
                  <a:moveTo>
                    <a:pt x="2536" y="1"/>
                  </a:moveTo>
                  <a:lnTo>
                    <a:pt x="1" y="267"/>
                  </a:lnTo>
                  <a:lnTo>
                    <a:pt x="201" y="2769"/>
                  </a:lnTo>
                  <a:lnTo>
                    <a:pt x="2736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2">
              <a:extLst>
                <a:ext uri="{FF2B5EF4-FFF2-40B4-BE49-F238E27FC236}">
                  <a16:creationId xmlns:a16="http://schemas.microsoft.com/office/drawing/2014/main" id="{499FA444-11F2-9DBB-CD11-2055BCA20D95}"/>
                </a:ext>
              </a:extLst>
            </p:cNvPr>
            <p:cNvSpPr/>
            <p:nvPr/>
          </p:nvSpPr>
          <p:spPr>
            <a:xfrm>
              <a:off x="6962100" y="3984100"/>
              <a:ext cx="69225" cy="68400"/>
            </a:xfrm>
            <a:custGeom>
              <a:avLst/>
              <a:gdLst/>
              <a:ahLst/>
              <a:cxnLst/>
              <a:rect l="l" t="t" r="r" b="b"/>
              <a:pathLst>
                <a:path w="2769" h="2736" extrusionOk="0">
                  <a:moveTo>
                    <a:pt x="2569" y="0"/>
                  </a:moveTo>
                  <a:lnTo>
                    <a:pt x="0" y="201"/>
                  </a:lnTo>
                  <a:lnTo>
                    <a:pt x="234" y="2736"/>
                  </a:lnTo>
                  <a:lnTo>
                    <a:pt x="2769" y="2502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2">
              <a:extLst>
                <a:ext uri="{FF2B5EF4-FFF2-40B4-BE49-F238E27FC236}">
                  <a16:creationId xmlns:a16="http://schemas.microsoft.com/office/drawing/2014/main" id="{B8F90332-A58F-4845-2A4F-841A1F11F040}"/>
                </a:ext>
              </a:extLst>
            </p:cNvPr>
            <p:cNvSpPr/>
            <p:nvPr/>
          </p:nvSpPr>
          <p:spPr>
            <a:xfrm>
              <a:off x="6898725" y="3989100"/>
              <a:ext cx="69225" cy="68400"/>
            </a:xfrm>
            <a:custGeom>
              <a:avLst/>
              <a:gdLst/>
              <a:ahLst/>
              <a:cxnLst/>
              <a:rect l="l" t="t" r="r" b="b"/>
              <a:pathLst>
                <a:path w="2769" h="2736" extrusionOk="0">
                  <a:moveTo>
                    <a:pt x="2535" y="1"/>
                  </a:moveTo>
                  <a:lnTo>
                    <a:pt x="0" y="234"/>
                  </a:lnTo>
                  <a:lnTo>
                    <a:pt x="200" y="2736"/>
                  </a:lnTo>
                  <a:lnTo>
                    <a:pt x="2769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2">
              <a:extLst>
                <a:ext uri="{FF2B5EF4-FFF2-40B4-BE49-F238E27FC236}">
                  <a16:creationId xmlns:a16="http://schemas.microsoft.com/office/drawing/2014/main" id="{82AD58FC-36B3-385F-804D-407AA19B07D4}"/>
                </a:ext>
              </a:extLst>
            </p:cNvPr>
            <p:cNvSpPr/>
            <p:nvPr/>
          </p:nvSpPr>
          <p:spPr>
            <a:xfrm>
              <a:off x="6840350" y="405747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5" y="1"/>
                  </a:moveTo>
                  <a:lnTo>
                    <a:pt x="0" y="268"/>
                  </a:lnTo>
                  <a:lnTo>
                    <a:pt x="267" y="2803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2">
              <a:extLst>
                <a:ext uri="{FF2B5EF4-FFF2-40B4-BE49-F238E27FC236}">
                  <a16:creationId xmlns:a16="http://schemas.microsoft.com/office/drawing/2014/main" id="{EDED3DB1-6C6F-7130-4B5A-2B653518A474}"/>
                </a:ext>
              </a:extLst>
            </p:cNvPr>
            <p:cNvSpPr/>
            <p:nvPr/>
          </p:nvSpPr>
          <p:spPr>
            <a:xfrm>
              <a:off x="6782800" y="412752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0" y="201"/>
                  </a:lnTo>
                  <a:lnTo>
                    <a:pt x="267" y="2770"/>
                  </a:lnTo>
                  <a:lnTo>
                    <a:pt x="2802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2">
              <a:extLst>
                <a:ext uri="{FF2B5EF4-FFF2-40B4-BE49-F238E27FC236}">
                  <a16:creationId xmlns:a16="http://schemas.microsoft.com/office/drawing/2014/main" id="{8473BA5D-EEBE-49D1-BEB4-9413F0D8034A}"/>
                </a:ext>
              </a:extLst>
            </p:cNvPr>
            <p:cNvSpPr/>
            <p:nvPr/>
          </p:nvSpPr>
          <p:spPr>
            <a:xfrm>
              <a:off x="6724425" y="41967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602" y="1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6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2">
              <a:extLst>
                <a:ext uri="{FF2B5EF4-FFF2-40B4-BE49-F238E27FC236}">
                  <a16:creationId xmlns:a16="http://schemas.microsoft.com/office/drawing/2014/main" id="{12165D6E-7436-987B-8149-D87C950E3952}"/>
                </a:ext>
              </a:extLst>
            </p:cNvPr>
            <p:cNvSpPr/>
            <p:nvPr/>
          </p:nvSpPr>
          <p:spPr>
            <a:xfrm>
              <a:off x="6731100" y="426012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1"/>
                  </a:moveTo>
                  <a:lnTo>
                    <a:pt x="0" y="201"/>
                  </a:lnTo>
                  <a:lnTo>
                    <a:pt x="234" y="2736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2">
              <a:extLst>
                <a:ext uri="{FF2B5EF4-FFF2-40B4-BE49-F238E27FC236}">
                  <a16:creationId xmlns:a16="http://schemas.microsoft.com/office/drawing/2014/main" id="{FB3AE5B5-7CF3-4E0C-9E32-21B9292A79F6}"/>
                </a:ext>
              </a:extLst>
            </p:cNvPr>
            <p:cNvSpPr/>
            <p:nvPr/>
          </p:nvSpPr>
          <p:spPr>
            <a:xfrm>
              <a:off x="6736925" y="4323500"/>
              <a:ext cx="69250" cy="68425"/>
            </a:xfrm>
            <a:custGeom>
              <a:avLst/>
              <a:gdLst/>
              <a:ahLst/>
              <a:cxnLst/>
              <a:rect l="l" t="t" r="r" b="b"/>
              <a:pathLst>
                <a:path w="2770" h="2737" extrusionOk="0">
                  <a:moveTo>
                    <a:pt x="2569" y="1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769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2">
              <a:extLst>
                <a:ext uri="{FF2B5EF4-FFF2-40B4-BE49-F238E27FC236}">
                  <a16:creationId xmlns:a16="http://schemas.microsoft.com/office/drawing/2014/main" id="{E8A4F2B9-FC4A-3755-257E-1D1F4087E11E}"/>
                </a:ext>
              </a:extLst>
            </p:cNvPr>
            <p:cNvSpPr/>
            <p:nvPr/>
          </p:nvSpPr>
          <p:spPr>
            <a:xfrm>
              <a:off x="6742775" y="4386050"/>
              <a:ext cx="69225" cy="70075"/>
            </a:xfrm>
            <a:custGeom>
              <a:avLst/>
              <a:gdLst/>
              <a:ahLst/>
              <a:cxnLst/>
              <a:rect l="l" t="t" r="r" b="b"/>
              <a:pathLst>
                <a:path w="2769" h="2803" extrusionOk="0">
                  <a:moveTo>
                    <a:pt x="2535" y="1"/>
                  </a:moveTo>
                  <a:lnTo>
                    <a:pt x="0" y="234"/>
                  </a:lnTo>
                  <a:lnTo>
                    <a:pt x="234" y="2803"/>
                  </a:lnTo>
                  <a:lnTo>
                    <a:pt x="2769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2">
              <a:extLst>
                <a:ext uri="{FF2B5EF4-FFF2-40B4-BE49-F238E27FC236}">
                  <a16:creationId xmlns:a16="http://schemas.microsoft.com/office/drawing/2014/main" id="{A5A61839-7973-BD91-355E-5B34A75346D9}"/>
                </a:ext>
              </a:extLst>
            </p:cNvPr>
            <p:cNvSpPr/>
            <p:nvPr/>
          </p:nvSpPr>
          <p:spPr>
            <a:xfrm>
              <a:off x="6748600" y="444942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36" y="1"/>
                  </a:moveTo>
                  <a:lnTo>
                    <a:pt x="1" y="268"/>
                  </a:lnTo>
                  <a:lnTo>
                    <a:pt x="268" y="2769"/>
                  </a:lnTo>
                  <a:lnTo>
                    <a:pt x="2803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2">
              <a:extLst>
                <a:ext uri="{FF2B5EF4-FFF2-40B4-BE49-F238E27FC236}">
                  <a16:creationId xmlns:a16="http://schemas.microsoft.com/office/drawing/2014/main" id="{62C61137-829A-FD6D-331D-185807FC2FA1}"/>
                </a:ext>
              </a:extLst>
            </p:cNvPr>
            <p:cNvSpPr/>
            <p:nvPr/>
          </p:nvSpPr>
          <p:spPr>
            <a:xfrm>
              <a:off x="6755275" y="451365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6" y="0"/>
                  </a:moveTo>
                  <a:lnTo>
                    <a:pt x="1" y="200"/>
                  </a:lnTo>
                  <a:lnTo>
                    <a:pt x="201" y="2736"/>
                  </a:lnTo>
                  <a:lnTo>
                    <a:pt x="2736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2">
              <a:extLst>
                <a:ext uri="{FF2B5EF4-FFF2-40B4-BE49-F238E27FC236}">
                  <a16:creationId xmlns:a16="http://schemas.microsoft.com/office/drawing/2014/main" id="{9D9D6D06-3856-1B0B-C652-1FBA0E220CE8}"/>
                </a:ext>
              </a:extLst>
            </p:cNvPr>
            <p:cNvSpPr/>
            <p:nvPr/>
          </p:nvSpPr>
          <p:spPr>
            <a:xfrm>
              <a:off x="6760275" y="4576200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69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2">
              <a:extLst>
                <a:ext uri="{FF2B5EF4-FFF2-40B4-BE49-F238E27FC236}">
                  <a16:creationId xmlns:a16="http://schemas.microsoft.com/office/drawing/2014/main" id="{F8BAA015-B7BD-6F76-FDE4-45F64EEEBA49}"/>
                </a:ext>
              </a:extLst>
            </p:cNvPr>
            <p:cNvSpPr/>
            <p:nvPr/>
          </p:nvSpPr>
          <p:spPr>
            <a:xfrm>
              <a:off x="6766125" y="46395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0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5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2">
              <a:extLst>
                <a:ext uri="{FF2B5EF4-FFF2-40B4-BE49-F238E27FC236}">
                  <a16:creationId xmlns:a16="http://schemas.microsoft.com/office/drawing/2014/main" id="{9D856572-6E93-AB2D-45E9-50E0FBFC596E}"/>
                </a:ext>
              </a:extLst>
            </p:cNvPr>
            <p:cNvSpPr/>
            <p:nvPr/>
          </p:nvSpPr>
          <p:spPr>
            <a:xfrm>
              <a:off x="6836175" y="4697100"/>
              <a:ext cx="69225" cy="68425"/>
            </a:xfrm>
            <a:custGeom>
              <a:avLst/>
              <a:gdLst/>
              <a:ahLst/>
              <a:cxnLst/>
              <a:rect l="l" t="t" r="r" b="b"/>
              <a:pathLst>
                <a:path w="2769" h="2737" extrusionOk="0">
                  <a:moveTo>
                    <a:pt x="2535" y="1"/>
                  </a:moveTo>
                  <a:lnTo>
                    <a:pt x="0" y="234"/>
                  </a:lnTo>
                  <a:lnTo>
                    <a:pt x="200" y="2736"/>
                  </a:lnTo>
                  <a:lnTo>
                    <a:pt x="2769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2">
              <a:extLst>
                <a:ext uri="{FF2B5EF4-FFF2-40B4-BE49-F238E27FC236}">
                  <a16:creationId xmlns:a16="http://schemas.microsoft.com/office/drawing/2014/main" id="{67F8CDED-5ADE-F064-DEA3-C749EC998B46}"/>
                </a:ext>
              </a:extLst>
            </p:cNvPr>
            <p:cNvSpPr/>
            <p:nvPr/>
          </p:nvSpPr>
          <p:spPr>
            <a:xfrm>
              <a:off x="6905375" y="4753825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67"/>
                  </a:lnTo>
                  <a:lnTo>
                    <a:pt x="234" y="2769"/>
                  </a:lnTo>
                  <a:lnTo>
                    <a:pt x="2770" y="2569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2">
              <a:extLst>
                <a:ext uri="{FF2B5EF4-FFF2-40B4-BE49-F238E27FC236}">
                  <a16:creationId xmlns:a16="http://schemas.microsoft.com/office/drawing/2014/main" id="{EEFC4C16-54AC-1644-E685-74C13C5367CD}"/>
                </a:ext>
              </a:extLst>
            </p:cNvPr>
            <p:cNvSpPr/>
            <p:nvPr/>
          </p:nvSpPr>
          <p:spPr>
            <a:xfrm>
              <a:off x="6974600" y="481135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6" y="1"/>
                  </a:moveTo>
                  <a:lnTo>
                    <a:pt x="1" y="268"/>
                  </a:lnTo>
                  <a:lnTo>
                    <a:pt x="267" y="2803"/>
                  </a:lnTo>
                  <a:lnTo>
                    <a:pt x="2803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2">
              <a:extLst>
                <a:ext uri="{FF2B5EF4-FFF2-40B4-BE49-F238E27FC236}">
                  <a16:creationId xmlns:a16="http://schemas.microsoft.com/office/drawing/2014/main" id="{0AB71E64-FA53-0921-0DEF-10CB912FF5BF}"/>
                </a:ext>
              </a:extLst>
            </p:cNvPr>
            <p:cNvSpPr/>
            <p:nvPr/>
          </p:nvSpPr>
          <p:spPr>
            <a:xfrm>
              <a:off x="7037975" y="48063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1"/>
                  </a:moveTo>
                  <a:lnTo>
                    <a:pt x="1" y="201"/>
                  </a:lnTo>
                  <a:lnTo>
                    <a:pt x="268" y="2736"/>
                  </a:lnTo>
                  <a:lnTo>
                    <a:pt x="2803" y="2502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2">
              <a:extLst>
                <a:ext uri="{FF2B5EF4-FFF2-40B4-BE49-F238E27FC236}">
                  <a16:creationId xmlns:a16="http://schemas.microsoft.com/office/drawing/2014/main" id="{4338A07F-E079-9C60-FB0C-E27BF614797E}"/>
                </a:ext>
              </a:extLst>
            </p:cNvPr>
            <p:cNvSpPr/>
            <p:nvPr/>
          </p:nvSpPr>
          <p:spPr>
            <a:xfrm>
              <a:off x="7097200" y="4736300"/>
              <a:ext cx="68400" cy="70075"/>
            </a:xfrm>
            <a:custGeom>
              <a:avLst/>
              <a:gdLst/>
              <a:ahLst/>
              <a:cxnLst/>
              <a:rect l="l" t="t" r="r" b="b"/>
              <a:pathLst>
                <a:path w="2736" h="2803" extrusionOk="0">
                  <a:moveTo>
                    <a:pt x="2535" y="1"/>
                  </a:moveTo>
                  <a:lnTo>
                    <a:pt x="0" y="268"/>
                  </a:lnTo>
                  <a:lnTo>
                    <a:pt x="200" y="2803"/>
                  </a:lnTo>
                  <a:lnTo>
                    <a:pt x="2735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2">
              <a:extLst>
                <a:ext uri="{FF2B5EF4-FFF2-40B4-BE49-F238E27FC236}">
                  <a16:creationId xmlns:a16="http://schemas.microsoft.com/office/drawing/2014/main" id="{342FA676-5105-9F51-1721-42BCD4674433}"/>
                </a:ext>
              </a:extLst>
            </p:cNvPr>
            <p:cNvSpPr/>
            <p:nvPr/>
          </p:nvSpPr>
          <p:spPr>
            <a:xfrm>
              <a:off x="7160575" y="473130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5" y="1"/>
                  </a:moveTo>
                  <a:lnTo>
                    <a:pt x="0" y="201"/>
                  </a:lnTo>
                  <a:lnTo>
                    <a:pt x="200" y="2736"/>
                  </a:lnTo>
                  <a:lnTo>
                    <a:pt x="2735" y="2502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2">
              <a:extLst>
                <a:ext uri="{FF2B5EF4-FFF2-40B4-BE49-F238E27FC236}">
                  <a16:creationId xmlns:a16="http://schemas.microsoft.com/office/drawing/2014/main" id="{D9AA61F8-6874-7036-9FAE-537BB8812D9C}"/>
                </a:ext>
              </a:extLst>
            </p:cNvPr>
            <p:cNvSpPr/>
            <p:nvPr/>
          </p:nvSpPr>
          <p:spPr>
            <a:xfrm>
              <a:off x="7218100" y="4661250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1"/>
                  </a:moveTo>
                  <a:lnTo>
                    <a:pt x="1" y="267"/>
                  </a:lnTo>
                  <a:lnTo>
                    <a:pt x="234" y="2803"/>
                  </a:lnTo>
                  <a:lnTo>
                    <a:pt x="2769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2">
              <a:extLst>
                <a:ext uri="{FF2B5EF4-FFF2-40B4-BE49-F238E27FC236}">
                  <a16:creationId xmlns:a16="http://schemas.microsoft.com/office/drawing/2014/main" id="{7F1101FE-6A06-FFC1-B6F6-34E467D4866F}"/>
                </a:ext>
              </a:extLst>
            </p:cNvPr>
            <p:cNvSpPr/>
            <p:nvPr/>
          </p:nvSpPr>
          <p:spPr>
            <a:xfrm>
              <a:off x="7274825" y="45928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0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5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2">
              <a:extLst>
                <a:ext uri="{FF2B5EF4-FFF2-40B4-BE49-F238E27FC236}">
                  <a16:creationId xmlns:a16="http://schemas.microsoft.com/office/drawing/2014/main" id="{8BB6C814-20DA-07EE-72E4-B82B5B050AC8}"/>
                </a:ext>
              </a:extLst>
            </p:cNvPr>
            <p:cNvSpPr/>
            <p:nvPr/>
          </p:nvSpPr>
          <p:spPr>
            <a:xfrm>
              <a:off x="7333200" y="4523650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0" y="201"/>
                  </a:lnTo>
                  <a:lnTo>
                    <a:pt x="234" y="2769"/>
                  </a:lnTo>
                  <a:lnTo>
                    <a:pt x="2802" y="2502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2">
              <a:extLst>
                <a:ext uri="{FF2B5EF4-FFF2-40B4-BE49-F238E27FC236}">
                  <a16:creationId xmlns:a16="http://schemas.microsoft.com/office/drawing/2014/main" id="{C96B7EDC-00B4-C432-0CBB-4FC32FD0A352}"/>
                </a:ext>
              </a:extLst>
            </p:cNvPr>
            <p:cNvSpPr/>
            <p:nvPr/>
          </p:nvSpPr>
          <p:spPr>
            <a:xfrm>
              <a:off x="7397400" y="4516975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68"/>
                  </a:lnTo>
                  <a:lnTo>
                    <a:pt x="234" y="2769"/>
                  </a:lnTo>
                  <a:lnTo>
                    <a:pt x="2769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2">
              <a:extLst>
                <a:ext uri="{FF2B5EF4-FFF2-40B4-BE49-F238E27FC236}">
                  <a16:creationId xmlns:a16="http://schemas.microsoft.com/office/drawing/2014/main" id="{7DB2210F-728B-D7E1-29D4-1A4E4FC44348}"/>
                </a:ext>
              </a:extLst>
            </p:cNvPr>
            <p:cNvSpPr/>
            <p:nvPr/>
          </p:nvSpPr>
          <p:spPr>
            <a:xfrm>
              <a:off x="7460775" y="451115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6" y="0"/>
                  </a:moveTo>
                  <a:lnTo>
                    <a:pt x="1" y="234"/>
                  </a:lnTo>
                  <a:lnTo>
                    <a:pt x="234" y="2802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2">
              <a:extLst>
                <a:ext uri="{FF2B5EF4-FFF2-40B4-BE49-F238E27FC236}">
                  <a16:creationId xmlns:a16="http://schemas.microsoft.com/office/drawing/2014/main" id="{1ACEDA1F-535A-C775-9686-20196C5DE458}"/>
                </a:ext>
              </a:extLst>
            </p:cNvPr>
            <p:cNvSpPr/>
            <p:nvPr/>
          </p:nvSpPr>
          <p:spPr>
            <a:xfrm>
              <a:off x="7489125" y="4126700"/>
              <a:ext cx="69250" cy="68400"/>
            </a:xfrm>
            <a:custGeom>
              <a:avLst/>
              <a:gdLst/>
              <a:ahLst/>
              <a:cxnLst/>
              <a:rect l="l" t="t" r="r" b="b"/>
              <a:pathLst>
                <a:path w="2770" h="2736" extrusionOk="0">
                  <a:moveTo>
                    <a:pt x="2536" y="1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770" y="2502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2">
              <a:extLst>
                <a:ext uri="{FF2B5EF4-FFF2-40B4-BE49-F238E27FC236}">
                  <a16:creationId xmlns:a16="http://schemas.microsoft.com/office/drawing/2014/main" id="{344858FF-7B7C-B7B4-50F8-FA7F29DBC401}"/>
                </a:ext>
              </a:extLst>
            </p:cNvPr>
            <p:cNvSpPr/>
            <p:nvPr/>
          </p:nvSpPr>
          <p:spPr>
            <a:xfrm>
              <a:off x="7552525" y="412002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35" y="1"/>
                  </a:moveTo>
                  <a:lnTo>
                    <a:pt x="0" y="268"/>
                  </a:lnTo>
                  <a:lnTo>
                    <a:pt x="234" y="2769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2">
              <a:extLst>
                <a:ext uri="{FF2B5EF4-FFF2-40B4-BE49-F238E27FC236}">
                  <a16:creationId xmlns:a16="http://schemas.microsoft.com/office/drawing/2014/main" id="{ACF27CEA-EC0E-2817-D014-9561E44B2DDF}"/>
                </a:ext>
              </a:extLst>
            </p:cNvPr>
            <p:cNvSpPr/>
            <p:nvPr/>
          </p:nvSpPr>
          <p:spPr>
            <a:xfrm>
              <a:off x="7610900" y="405165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5" y="0"/>
                  </a:moveTo>
                  <a:lnTo>
                    <a:pt x="0" y="201"/>
                  </a:lnTo>
                  <a:lnTo>
                    <a:pt x="200" y="2736"/>
                  </a:lnTo>
                  <a:lnTo>
                    <a:pt x="2735" y="2502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2">
              <a:extLst>
                <a:ext uri="{FF2B5EF4-FFF2-40B4-BE49-F238E27FC236}">
                  <a16:creationId xmlns:a16="http://schemas.microsoft.com/office/drawing/2014/main" id="{EC15281D-DD86-C982-787A-65ACF8F5D024}"/>
                </a:ext>
              </a:extLst>
            </p:cNvPr>
            <p:cNvSpPr/>
            <p:nvPr/>
          </p:nvSpPr>
          <p:spPr>
            <a:xfrm>
              <a:off x="7668425" y="3981600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0"/>
                  </a:moveTo>
                  <a:lnTo>
                    <a:pt x="1" y="267"/>
                  </a:lnTo>
                  <a:lnTo>
                    <a:pt x="234" y="2802"/>
                  </a:lnTo>
                  <a:lnTo>
                    <a:pt x="2769" y="2536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2">
              <a:extLst>
                <a:ext uri="{FF2B5EF4-FFF2-40B4-BE49-F238E27FC236}">
                  <a16:creationId xmlns:a16="http://schemas.microsoft.com/office/drawing/2014/main" id="{BAEA6907-2FE5-D25E-F15C-A4AD92BB1BFE}"/>
                </a:ext>
              </a:extLst>
            </p:cNvPr>
            <p:cNvSpPr/>
            <p:nvPr/>
          </p:nvSpPr>
          <p:spPr>
            <a:xfrm>
              <a:off x="7725125" y="391237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1" y="268"/>
                  </a:lnTo>
                  <a:lnTo>
                    <a:pt x="268" y="2769"/>
                  </a:lnTo>
                  <a:lnTo>
                    <a:pt x="2803" y="2569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2">
              <a:extLst>
                <a:ext uri="{FF2B5EF4-FFF2-40B4-BE49-F238E27FC236}">
                  <a16:creationId xmlns:a16="http://schemas.microsoft.com/office/drawing/2014/main" id="{F7C55A8D-E8B0-BE15-81C9-7F99E08E821E}"/>
                </a:ext>
              </a:extLst>
            </p:cNvPr>
            <p:cNvSpPr/>
            <p:nvPr/>
          </p:nvSpPr>
          <p:spPr>
            <a:xfrm>
              <a:off x="7789350" y="3906550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0"/>
                  </a:moveTo>
                  <a:lnTo>
                    <a:pt x="0" y="234"/>
                  </a:lnTo>
                  <a:lnTo>
                    <a:pt x="234" y="2802"/>
                  </a:lnTo>
                  <a:lnTo>
                    <a:pt x="2769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2">
              <a:extLst>
                <a:ext uri="{FF2B5EF4-FFF2-40B4-BE49-F238E27FC236}">
                  <a16:creationId xmlns:a16="http://schemas.microsoft.com/office/drawing/2014/main" id="{4DDE8499-7556-5271-0B65-96AC253FF233}"/>
                </a:ext>
              </a:extLst>
            </p:cNvPr>
            <p:cNvSpPr/>
            <p:nvPr/>
          </p:nvSpPr>
          <p:spPr>
            <a:xfrm>
              <a:off x="7852725" y="39015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6" y="0"/>
                  </a:moveTo>
                  <a:lnTo>
                    <a:pt x="1" y="200"/>
                  </a:lnTo>
                  <a:lnTo>
                    <a:pt x="234" y="2735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2">
              <a:extLst>
                <a:ext uri="{FF2B5EF4-FFF2-40B4-BE49-F238E27FC236}">
                  <a16:creationId xmlns:a16="http://schemas.microsoft.com/office/drawing/2014/main" id="{A35DD838-1D6B-AED7-1187-DE998E16241B}"/>
                </a:ext>
              </a:extLst>
            </p:cNvPr>
            <p:cNvSpPr/>
            <p:nvPr/>
          </p:nvSpPr>
          <p:spPr>
            <a:xfrm>
              <a:off x="7916100" y="389487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603" y="0"/>
                  </a:moveTo>
                  <a:lnTo>
                    <a:pt x="1" y="267"/>
                  </a:lnTo>
                  <a:lnTo>
                    <a:pt x="268" y="2802"/>
                  </a:lnTo>
                  <a:lnTo>
                    <a:pt x="2803" y="2569"/>
                  </a:lnTo>
                  <a:lnTo>
                    <a:pt x="26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2">
              <a:extLst>
                <a:ext uri="{FF2B5EF4-FFF2-40B4-BE49-F238E27FC236}">
                  <a16:creationId xmlns:a16="http://schemas.microsoft.com/office/drawing/2014/main" id="{4DF3BB4C-1669-4831-AD4F-4A2AC14F05AB}"/>
                </a:ext>
              </a:extLst>
            </p:cNvPr>
            <p:cNvSpPr/>
            <p:nvPr/>
          </p:nvSpPr>
          <p:spPr>
            <a:xfrm>
              <a:off x="7981150" y="3889875"/>
              <a:ext cx="68400" cy="69225"/>
            </a:xfrm>
            <a:custGeom>
              <a:avLst/>
              <a:gdLst/>
              <a:ahLst/>
              <a:cxnLst/>
              <a:rect l="l" t="t" r="r" b="b"/>
              <a:pathLst>
                <a:path w="2736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01" y="2769"/>
                  </a:lnTo>
                  <a:lnTo>
                    <a:pt x="2736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2">
              <a:extLst>
                <a:ext uri="{FF2B5EF4-FFF2-40B4-BE49-F238E27FC236}">
                  <a16:creationId xmlns:a16="http://schemas.microsoft.com/office/drawing/2014/main" id="{2BDB1F48-BDC9-391E-3F65-58AB093C2B80}"/>
                </a:ext>
              </a:extLst>
            </p:cNvPr>
            <p:cNvSpPr/>
            <p:nvPr/>
          </p:nvSpPr>
          <p:spPr>
            <a:xfrm>
              <a:off x="8049525" y="3947400"/>
              <a:ext cx="70075" cy="68425"/>
            </a:xfrm>
            <a:custGeom>
              <a:avLst/>
              <a:gdLst/>
              <a:ahLst/>
              <a:cxnLst/>
              <a:rect l="l" t="t" r="r" b="b"/>
              <a:pathLst>
                <a:path w="2803" h="2737" extrusionOk="0">
                  <a:moveTo>
                    <a:pt x="2536" y="1"/>
                  </a:moveTo>
                  <a:lnTo>
                    <a:pt x="1" y="201"/>
                  </a:lnTo>
                  <a:lnTo>
                    <a:pt x="268" y="2736"/>
                  </a:lnTo>
                  <a:lnTo>
                    <a:pt x="2803" y="2503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2">
              <a:extLst>
                <a:ext uri="{FF2B5EF4-FFF2-40B4-BE49-F238E27FC236}">
                  <a16:creationId xmlns:a16="http://schemas.microsoft.com/office/drawing/2014/main" id="{ED765DA7-B2D8-DD2B-5AC3-CD5A767E7E93}"/>
                </a:ext>
              </a:extLst>
            </p:cNvPr>
            <p:cNvSpPr/>
            <p:nvPr/>
          </p:nvSpPr>
          <p:spPr>
            <a:xfrm>
              <a:off x="8119575" y="40049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6" y="0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803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2">
              <a:extLst>
                <a:ext uri="{FF2B5EF4-FFF2-40B4-BE49-F238E27FC236}">
                  <a16:creationId xmlns:a16="http://schemas.microsoft.com/office/drawing/2014/main" id="{E3B38156-3C77-BC87-63E1-EA5F2284C248}"/>
                </a:ext>
              </a:extLst>
            </p:cNvPr>
            <p:cNvSpPr/>
            <p:nvPr/>
          </p:nvSpPr>
          <p:spPr>
            <a:xfrm>
              <a:off x="8189625" y="4061650"/>
              <a:ext cx="68425" cy="69250"/>
            </a:xfrm>
            <a:custGeom>
              <a:avLst/>
              <a:gdLst/>
              <a:ahLst/>
              <a:cxnLst/>
              <a:rect l="l" t="t" r="r" b="b"/>
              <a:pathLst>
                <a:path w="2737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01" y="2769"/>
                  </a:lnTo>
                  <a:lnTo>
                    <a:pt x="2736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2">
              <a:extLst>
                <a:ext uri="{FF2B5EF4-FFF2-40B4-BE49-F238E27FC236}">
                  <a16:creationId xmlns:a16="http://schemas.microsoft.com/office/drawing/2014/main" id="{9301DEB0-4E62-53B5-3109-B44CB29795B7}"/>
                </a:ext>
              </a:extLst>
            </p:cNvPr>
            <p:cNvSpPr/>
            <p:nvPr/>
          </p:nvSpPr>
          <p:spPr>
            <a:xfrm>
              <a:off x="8194650" y="41258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0"/>
                  </a:moveTo>
                  <a:lnTo>
                    <a:pt x="0" y="200"/>
                  </a:lnTo>
                  <a:lnTo>
                    <a:pt x="234" y="2735"/>
                  </a:lnTo>
                  <a:lnTo>
                    <a:pt x="2802" y="2502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2">
              <a:extLst>
                <a:ext uri="{FF2B5EF4-FFF2-40B4-BE49-F238E27FC236}">
                  <a16:creationId xmlns:a16="http://schemas.microsoft.com/office/drawing/2014/main" id="{685ED3BB-C57E-803D-619A-A4323DEF5BAC}"/>
                </a:ext>
              </a:extLst>
            </p:cNvPr>
            <p:cNvSpPr/>
            <p:nvPr/>
          </p:nvSpPr>
          <p:spPr>
            <a:xfrm>
              <a:off x="8200475" y="4188400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1" y="234"/>
                  </a:lnTo>
                  <a:lnTo>
                    <a:pt x="267" y="2770"/>
                  </a:lnTo>
                  <a:lnTo>
                    <a:pt x="2803" y="25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2">
              <a:extLst>
                <a:ext uri="{FF2B5EF4-FFF2-40B4-BE49-F238E27FC236}">
                  <a16:creationId xmlns:a16="http://schemas.microsoft.com/office/drawing/2014/main" id="{38C16E2A-FC45-4A17-2FC0-F61BFEF9A0F0}"/>
                </a:ext>
              </a:extLst>
            </p:cNvPr>
            <p:cNvSpPr/>
            <p:nvPr/>
          </p:nvSpPr>
          <p:spPr>
            <a:xfrm>
              <a:off x="8207150" y="425180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6" y="0"/>
                  </a:moveTo>
                  <a:lnTo>
                    <a:pt x="0" y="234"/>
                  </a:lnTo>
                  <a:lnTo>
                    <a:pt x="201" y="2735"/>
                  </a:lnTo>
                  <a:lnTo>
                    <a:pt x="2736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2">
              <a:extLst>
                <a:ext uri="{FF2B5EF4-FFF2-40B4-BE49-F238E27FC236}">
                  <a16:creationId xmlns:a16="http://schemas.microsoft.com/office/drawing/2014/main" id="{0D1D0E31-A250-DDFB-1F29-9A914992BA83}"/>
                </a:ext>
              </a:extLst>
            </p:cNvPr>
            <p:cNvSpPr/>
            <p:nvPr/>
          </p:nvSpPr>
          <p:spPr>
            <a:xfrm>
              <a:off x="8212150" y="4315175"/>
              <a:ext cx="70075" cy="69225"/>
            </a:xfrm>
            <a:custGeom>
              <a:avLst/>
              <a:gdLst/>
              <a:ahLst/>
              <a:cxnLst/>
              <a:rect l="l" t="t" r="r" b="b"/>
              <a:pathLst>
                <a:path w="2803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67" y="2769"/>
                  </a:lnTo>
                  <a:lnTo>
                    <a:pt x="2803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2">
              <a:extLst>
                <a:ext uri="{FF2B5EF4-FFF2-40B4-BE49-F238E27FC236}">
                  <a16:creationId xmlns:a16="http://schemas.microsoft.com/office/drawing/2014/main" id="{CF140E8A-AFC5-914F-28BE-FD26BCCD9490}"/>
                </a:ext>
              </a:extLst>
            </p:cNvPr>
            <p:cNvSpPr/>
            <p:nvPr/>
          </p:nvSpPr>
          <p:spPr>
            <a:xfrm>
              <a:off x="8218825" y="4377725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0"/>
                  </a:moveTo>
                  <a:lnTo>
                    <a:pt x="0" y="267"/>
                  </a:lnTo>
                  <a:lnTo>
                    <a:pt x="234" y="2802"/>
                  </a:lnTo>
                  <a:lnTo>
                    <a:pt x="2769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2">
              <a:extLst>
                <a:ext uri="{FF2B5EF4-FFF2-40B4-BE49-F238E27FC236}">
                  <a16:creationId xmlns:a16="http://schemas.microsoft.com/office/drawing/2014/main" id="{5555C278-E50A-877B-90A8-F330B2311952}"/>
                </a:ext>
              </a:extLst>
            </p:cNvPr>
            <p:cNvSpPr/>
            <p:nvPr/>
          </p:nvSpPr>
          <p:spPr>
            <a:xfrm>
              <a:off x="8224650" y="4441100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67"/>
                  </a:lnTo>
                  <a:lnTo>
                    <a:pt x="201" y="2769"/>
                  </a:lnTo>
                  <a:lnTo>
                    <a:pt x="2770" y="2569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2">
              <a:extLst>
                <a:ext uri="{FF2B5EF4-FFF2-40B4-BE49-F238E27FC236}">
                  <a16:creationId xmlns:a16="http://schemas.microsoft.com/office/drawing/2014/main" id="{229B71EE-0FD7-09D4-CDE0-2A38E8324272}"/>
                </a:ext>
              </a:extLst>
            </p:cNvPr>
            <p:cNvSpPr/>
            <p:nvPr/>
          </p:nvSpPr>
          <p:spPr>
            <a:xfrm>
              <a:off x="8229675" y="450530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1"/>
                  </a:moveTo>
                  <a:lnTo>
                    <a:pt x="0" y="201"/>
                  </a:lnTo>
                  <a:lnTo>
                    <a:pt x="267" y="2736"/>
                  </a:lnTo>
                  <a:lnTo>
                    <a:pt x="2802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2">
              <a:extLst>
                <a:ext uri="{FF2B5EF4-FFF2-40B4-BE49-F238E27FC236}">
                  <a16:creationId xmlns:a16="http://schemas.microsoft.com/office/drawing/2014/main" id="{6AC07EAA-D84A-49DF-6714-90E4A798CCDA}"/>
                </a:ext>
              </a:extLst>
            </p:cNvPr>
            <p:cNvSpPr/>
            <p:nvPr/>
          </p:nvSpPr>
          <p:spPr>
            <a:xfrm>
              <a:off x="8172950" y="4573700"/>
              <a:ext cx="68425" cy="69225"/>
            </a:xfrm>
            <a:custGeom>
              <a:avLst/>
              <a:gdLst/>
              <a:ahLst/>
              <a:cxnLst/>
              <a:rect l="l" t="t" r="r" b="b"/>
              <a:pathLst>
                <a:path w="2737" h="2769" extrusionOk="0">
                  <a:moveTo>
                    <a:pt x="2536" y="0"/>
                  </a:moveTo>
                  <a:lnTo>
                    <a:pt x="1" y="267"/>
                  </a:lnTo>
                  <a:lnTo>
                    <a:pt x="201" y="2769"/>
                  </a:lnTo>
                  <a:lnTo>
                    <a:pt x="2736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2">
              <a:extLst>
                <a:ext uri="{FF2B5EF4-FFF2-40B4-BE49-F238E27FC236}">
                  <a16:creationId xmlns:a16="http://schemas.microsoft.com/office/drawing/2014/main" id="{989C87B8-CE63-F93F-CE70-8770CC73F51D}"/>
                </a:ext>
              </a:extLst>
            </p:cNvPr>
            <p:cNvSpPr/>
            <p:nvPr/>
          </p:nvSpPr>
          <p:spPr>
            <a:xfrm>
              <a:off x="8114575" y="4642900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69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2">
              <a:extLst>
                <a:ext uri="{FF2B5EF4-FFF2-40B4-BE49-F238E27FC236}">
                  <a16:creationId xmlns:a16="http://schemas.microsoft.com/office/drawing/2014/main" id="{2AE5A960-2F46-FA47-C45B-CFBC16593BB2}"/>
                </a:ext>
              </a:extLst>
            </p:cNvPr>
            <p:cNvSpPr/>
            <p:nvPr/>
          </p:nvSpPr>
          <p:spPr>
            <a:xfrm>
              <a:off x="8057050" y="4712125"/>
              <a:ext cx="70075" cy="69225"/>
            </a:xfrm>
            <a:custGeom>
              <a:avLst/>
              <a:gdLst/>
              <a:ahLst/>
              <a:cxnLst/>
              <a:rect l="l" t="t" r="r" b="b"/>
              <a:pathLst>
                <a:path w="2803" h="2769" extrusionOk="0">
                  <a:moveTo>
                    <a:pt x="2535" y="0"/>
                  </a:moveTo>
                  <a:lnTo>
                    <a:pt x="0" y="234"/>
                  </a:lnTo>
                  <a:lnTo>
                    <a:pt x="234" y="2769"/>
                  </a:lnTo>
                  <a:lnTo>
                    <a:pt x="2802" y="2502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2">
              <a:extLst>
                <a:ext uri="{FF2B5EF4-FFF2-40B4-BE49-F238E27FC236}">
                  <a16:creationId xmlns:a16="http://schemas.microsoft.com/office/drawing/2014/main" id="{3B4FC2E0-532F-BD82-D814-1C3C7E279F42}"/>
                </a:ext>
              </a:extLst>
            </p:cNvPr>
            <p:cNvSpPr/>
            <p:nvPr/>
          </p:nvSpPr>
          <p:spPr>
            <a:xfrm>
              <a:off x="7993650" y="4717950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70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2">
              <a:extLst>
                <a:ext uri="{FF2B5EF4-FFF2-40B4-BE49-F238E27FC236}">
                  <a16:creationId xmlns:a16="http://schemas.microsoft.com/office/drawing/2014/main" id="{4355BEFA-03BB-4634-E23E-D4F6EC98F5F0}"/>
                </a:ext>
              </a:extLst>
            </p:cNvPr>
            <p:cNvSpPr/>
            <p:nvPr/>
          </p:nvSpPr>
          <p:spPr>
            <a:xfrm>
              <a:off x="7923600" y="466042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6" y="0"/>
                  </a:moveTo>
                  <a:lnTo>
                    <a:pt x="1" y="234"/>
                  </a:lnTo>
                  <a:lnTo>
                    <a:pt x="234" y="2802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2">
              <a:extLst>
                <a:ext uri="{FF2B5EF4-FFF2-40B4-BE49-F238E27FC236}">
                  <a16:creationId xmlns:a16="http://schemas.microsoft.com/office/drawing/2014/main" id="{A1D0A7BA-7A1B-4A1D-D268-4ACC05F0CFDD}"/>
                </a:ext>
              </a:extLst>
            </p:cNvPr>
            <p:cNvSpPr/>
            <p:nvPr/>
          </p:nvSpPr>
          <p:spPr>
            <a:xfrm>
              <a:off x="7860225" y="4666250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69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2">
              <a:extLst>
                <a:ext uri="{FF2B5EF4-FFF2-40B4-BE49-F238E27FC236}">
                  <a16:creationId xmlns:a16="http://schemas.microsoft.com/office/drawing/2014/main" id="{9668FB9E-67C4-5604-5247-799AE7ABE36C}"/>
                </a:ext>
              </a:extLst>
            </p:cNvPr>
            <p:cNvSpPr/>
            <p:nvPr/>
          </p:nvSpPr>
          <p:spPr>
            <a:xfrm>
              <a:off x="7790175" y="46095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0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803" y="2502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2">
              <a:extLst>
                <a:ext uri="{FF2B5EF4-FFF2-40B4-BE49-F238E27FC236}">
                  <a16:creationId xmlns:a16="http://schemas.microsoft.com/office/drawing/2014/main" id="{C532E390-5798-EA83-DCA7-368EAC029281}"/>
                </a:ext>
              </a:extLst>
            </p:cNvPr>
            <p:cNvSpPr/>
            <p:nvPr/>
          </p:nvSpPr>
          <p:spPr>
            <a:xfrm>
              <a:off x="7720975" y="4552000"/>
              <a:ext cx="69225" cy="68400"/>
            </a:xfrm>
            <a:custGeom>
              <a:avLst/>
              <a:gdLst/>
              <a:ahLst/>
              <a:cxnLst/>
              <a:rect l="l" t="t" r="r" b="b"/>
              <a:pathLst>
                <a:path w="2769" h="2736" extrusionOk="0">
                  <a:moveTo>
                    <a:pt x="2569" y="1"/>
                  </a:moveTo>
                  <a:lnTo>
                    <a:pt x="0" y="201"/>
                  </a:lnTo>
                  <a:lnTo>
                    <a:pt x="234" y="2736"/>
                  </a:lnTo>
                  <a:lnTo>
                    <a:pt x="2769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2">
              <a:extLst>
                <a:ext uri="{FF2B5EF4-FFF2-40B4-BE49-F238E27FC236}">
                  <a16:creationId xmlns:a16="http://schemas.microsoft.com/office/drawing/2014/main" id="{157F5952-4B9D-CF43-7B7E-3179D6A2CEA1}"/>
                </a:ext>
              </a:extLst>
            </p:cNvPr>
            <p:cNvSpPr/>
            <p:nvPr/>
          </p:nvSpPr>
          <p:spPr>
            <a:xfrm>
              <a:off x="7651750" y="4494475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34" y="2769"/>
                  </a:lnTo>
                  <a:lnTo>
                    <a:pt x="2769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2">
              <a:extLst>
                <a:ext uri="{FF2B5EF4-FFF2-40B4-BE49-F238E27FC236}">
                  <a16:creationId xmlns:a16="http://schemas.microsoft.com/office/drawing/2014/main" id="{A0F6F191-2CE6-39CB-7C7F-7C3BBE0A80E8}"/>
                </a:ext>
              </a:extLst>
            </p:cNvPr>
            <p:cNvSpPr/>
            <p:nvPr/>
          </p:nvSpPr>
          <p:spPr>
            <a:xfrm>
              <a:off x="7587550" y="449947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69" y="0"/>
                  </a:moveTo>
                  <a:lnTo>
                    <a:pt x="0" y="267"/>
                  </a:lnTo>
                  <a:lnTo>
                    <a:pt x="267" y="2802"/>
                  </a:lnTo>
                  <a:lnTo>
                    <a:pt x="2802" y="2569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2">
              <a:extLst>
                <a:ext uri="{FF2B5EF4-FFF2-40B4-BE49-F238E27FC236}">
                  <a16:creationId xmlns:a16="http://schemas.microsoft.com/office/drawing/2014/main" id="{DBCEC985-3D41-C17E-0D42-688C40A0EB4C}"/>
                </a:ext>
              </a:extLst>
            </p:cNvPr>
            <p:cNvSpPr/>
            <p:nvPr/>
          </p:nvSpPr>
          <p:spPr>
            <a:xfrm>
              <a:off x="7524150" y="45061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6" y="0"/>
                  </a:moveTo>
                  <a:lnTo>
                    <a:pt x="1" y="200"/>
                  </a:lnTo>
                  <a:lnTo>
                    <a:pt x="268" y="2735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2">
              <a:extLst>
                <a:ext uri="{FF2B5EF4-FFF2-40B4-BE49-F238E27FC236}">
                  <a16:creationId xmlns:a16="http://schemas.microsoft.com/office/drawing/2014/main" id="{51C1BAAA-02C8-4FBC-C98D-934999EC7DE5}"/>
                </a:ext>
              </a:extLst>
            </p:cNvPr>
            <p:cNvSpPr/>
            <p:nvPr/>
          </p:nvSpPr>
          <p:spPr>
            <a:xfrm>
              <a:off x="7761000" y="4155050"/>
              <a:ext cx="324425" cy="321925"/>
            </a:xfrm>
            <a:custGeom>
              <a:avLst/>
              <a:gdLst/>
              <a:ahLst/>
              <a:cxnLst/>
              <a:rect l="l" t="t" r="r" b="b"/>
              <a:pathLst>
                <a:path w="12977" h="12877" fill="none" extrusionOk="0">
                  <a:moveTo>
                    <a:pt x="10408" y="7339"/>
                  </a:moveTo>
                  <a:lnTo>
                    <a:pt x="12976" y="7072"/>
                  </a:lnTo>
                  <a:lnTo>
                    <a:pt x="12709" y="4571"/>
                  </a:lnTo>
                  <a:lnTo>
                    <a:pt x="10174" y="4771"/>
                  </a:lnTo>
                  <a:lnTo>
                    <a:pt x="9974" y="2269"/>
                  </a:lnTo>
                  <a:lnTo>
                    <a:pt x="7406" y="2502"/>
                  </a:lnTo>
                  <a:lnTo>
                    <a:pt x="7172" y="1"/>
                  </a:lnTo>
                  <a:lnTo>
                    <a:pt x="4637" y="201"/>
                  </a:lnTo>
                  <a:lnTo>
                    <a:pt x="4870" y="2736"/>
                  </a:lnTo>
                  <a:lnTo>
                    <a:pt x="2335" y="3003"/>
                  </a:lnTo>
                  <a:lnTo>
                    <a:pt x="2535" y="5505"/>
                  </a:lnTo>
                  <a:lnTo>
                    <a:pt x="0" y="5738"/>
                  </a:lnTo>
                  <a:lnTo>
                    <a:pt x="234" y="8273"/>
                  </a:lnTo>
                  <a:lnTo>
                    <a:pt x="2802" y="8040"/>
                  </a:lnTo>
                  <a:lnTo>
                    <a:pt x="3036" y="10575"/>
                  </a:lnTo>
                  <a:lnTo>
                    <a:pt x="5571" y="10308"/>
                  </a:lnTo>
                  <a:lnTo>
                    <a:pt x="5804" y="12877"/>
                  </a:lnTo>
                  <a:lnTo>
                    <a:pt x="8340" y="12610"/>
                  </a:lnTo>
                  <a:lnTo>
                    <a:pt x="8139" y="10075"/>
                  </a:lnTo>
                  <a:lnTo>
                    <a:pt x="10675" y="9874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2">
              <a:extLst>
                <a:ext uri="{FF2B5EF4-FFF2-40B4-BE49-F238E27FC236}">
                  <a16:creationId xmlns:a16="http://schemas.microsoft.com/office/drawing/2014/main" id="{6F14636D-0BDA-7CB9-9E01-7DF4913123D3}"/>
                </a:ext>
              </a:extLst>
            </p:cNvPr>
            <p:cNvSpPr/>
            <p:nvPr/>
          </p:nvSpPr>
          <p:spPr>
            <a:xfrm>
              <a:off x="6933750" y="4230950"/>
              <a:ext cx="323575" cy="321925"/>
            </a:xfrm>
            <a:custGeom>
              <a:avLst/>
              <a:gdLst/>
              <a:ahLst/>
              <a:cxnLst/>
              <a:rect l="l" t="t" r="r" b="b"/>
              <a:pathLst>
                <a:path w="12943" h="12877" fill="none" extrusionOk="0">
                  <a:moveTo>
                    <a:pt x="12943" y="7139"/>
                  </a:moveTo>
                  <a:lnTo>
                    <a:pt x="12742" y="4570"/>
                  </a:lnTo>
                  <a:lnTo>
                    <a:pt x="10207" y="4770"/>
                  </a:lnTo>
                  <a:lnTo>
                    <a:pt x="7639" y="5037"/>
                  </a:lnTo>
                  <a:lnTo>
                    <a:pt x="7405" y="2502"/>
                  </a:lnTo>
                  <a:lnTo>
                    <a:pt x="7138" y="0"/>
                  </a:lnTo>
                  <a:lnTo>
                    <a:pt x="4603" y="200"/>
                  </a:lnTo>
                  <a:lnTo>
                    <a:pt x="4870" y="2735"/>
                  </a:lnTo>
                  <a:lnTo>
                    <a:pt x="5104" y="5304"/>
                  </a:lnTo>
                  <a:lnTo>
                    <a:pt x="2569" y="5504"/>
                  </a:lnTo>
                  <a:lnTo>
                    <a:pt x="0" y="5738"/>
                  </a:lnTo>
                  <a:lnTo>
                    <a:pt x="234" y="8306"/>
                  </a:lnTo>
                  <a:lnTo>
                    <a:pt x="2769" y="8039"/>
                  </a:lnTo>
                  <a:lnTo>
                    <a:pt x="5304" y="7806"/>
                  </a:lnTo>
                  <a:lnTo>
                    <a:pt x="5571" y="10341"/>
                  </a:lnTo>
                  <a:lnTo>
                    <a:pt x="5804" y="12876"/>
                  </a:lnTo>
                  <a:lnTo>
                    <a:pt x="8373" y="12643"/>
                  </a:lnTo>
                  <a:lnTo>
                    <a:pt x="8106" y="10074"/>
                  </a:lnTo>
                  <a:lnTo>
                    <a:pt x="7872" y="7572"/>
                  </a:lnTo>
                  <a:lnTo>
                    <a:pt x="10407" y="7339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6" name="Picture 4" descr="Cornell box images by Henrik Wann Jensen">
            <a:extLst>
              <a:ext uri="{FF2B5EF4-FFF2-40B4-BE49-F238E27FC236}">
                <a16:creationId xmlns:a16="http://schemas.microsoft.com/office/drawing/2014/main" id="{83B246A9-5925-0678-CAF5-630BCE4C2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79" y="1763178"/>
            <a:ext cx="4294841" cy="322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9F8C0F7-EAE5-C79F-E4D7-1A0276ADEF34}"/>
              </a:ext>
            </a:extLst>
          </p:cNvPr>
          <p:cNvSpPr txBox="1">
            <a:spLocks/>
          </p:cNvSpPr>
          <p:nvPr/>
        </p:nvSpPr>
        <p:spPr>
          <a:xfrm>
            <a:off x="1238791" y="1231805"/>
            <a:ext cx="6527874" cy="440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4C96"/>
              </a:buClr>
              <a:buSzPts val="1600"/>
              <a:buFont typeface="Poppins"/>
              <a:buChar char="●"/>
              <a:defRPr sz="15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○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○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○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127000" indent="0" algn="ctr">
              <a:buFont typeface="Poppins"/>
              <a:buNone/>
            </a:pPr>
            <a:r>
              <a:rPr lang="en-US" dirty="0"/>
              <a:t>Those are ray-object intersection, which adds different effects to the scene: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8FD216-D0E0-49DE-24D2-16A5BD270078}"/>
              </a:ext>
            </a:extLst>
          </p:cNvPr>
          <p:cNvCxnSpPr>
            <a:cxnSpLocks/>
          </p:cNvCxnSpPr>
          <p:nvPr/>
        </p:nvCxnSpPr>
        <p:spPr>
          <a:xfrm>
            <a:off x="2029691" y="4177145"/>
            <a:ext cx="1475509" cy="180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3A24D14-05C5-138A-5921-43529A8D40FE}"/>
              </a:ext>
            </a:extLst>
          </p:cNvPr>
          <p:cNvSpPr txBox="1">
            <a:spLocks/>
          </p:cNvSpPr>
          <p:nvPr/>
        </p:nvSpPr>
        <p:spPr>
          <a:xfrm>
            <a:off x="916033" y="3920049"/>
            <a:ext cx="1311102" cy="514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4C96"/>
              </a:buClr>
              <a:buSzPts val="1600"/>
              <a:buFont typeface="Poppins"/>
              <a:buChar char="●"/>
              <a:defRPr sz="15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○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○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○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127000" indent="0">
              <a:buFont typeface="Poppins"/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Shadows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96C9008-6CC4-89DE-0BC0-4BCD1FA8960C}"/>
              </a:ext>
            </a:extLst>
          </p:cNvPr>
          <p:cNvCxnSpPr>
            <a:cxnSpLocks/>
          </p:cNvCxnSpPr>
          <p:nvPr/>
        </p:nvCxnSpPr>
        <p:spPr>
          <a:xfrm>
            <a:off x="2029691" y="2299855"/>
            <a:ext cx="1586345" cy="1345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8C58940-8F14-B6B9-FD8C-DAA4B6B227EE}"/>
              </a:ext>
            </a:extLst>
          </p:cNvPr>
          <p:cNvSpPr txBox="1">
            <a:spLocks/>
          </p:cNvSpPr>
          <p:nvPr/>
        </p:nvSpPr>
        <p:spPr>
          <a:xfrm>
            <a:off x="618159" y="1965774"/>
            <a:ext cx="1557037" cy="514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4C96"/>
              </a:buClr>
              <a:buSzPts val="1600"/>
              <a:buFont typeface="Poppins"/>
              <a:buChar char="●"/>
              <a:defRPr sz="15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○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○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○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127000" indent="0">
              <a:buFont typeface="Poppins"/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Reflection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CD97D78-E27F-6B05-A109-B2A52C156A97}"/>
              </a:ext>
            </a:extLst>
          </p:cNvPr>
          <p:cNvSpPr txBox="1">
            <a:spLocks/>
          </p:cNvSpPr>
          <p:nvPr/>
        </p:nvSpPr>
        <p:spPr>
          <a:xfrm>
            <a:off x="7109310" y="1635115"/>
            <a:ext cx="1299877" cy="514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4C96"/>
              </a:buClr>
              <a:buSzPts val="1600"/>
              <a:buFont typeface="Poppins"/>
              <a:buChar char="●"/>
              <a:defRPr sz="15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○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○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○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127000" indent="0">
              <a:buFont typeface="Poppins"/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Lighting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878B1B8-C664-BDD4-D494-FA9951E3E02A}"/>
              </a:ext>
            </a:extLst>
          </p:cNvPr>
          <p:cNvCxnSpPr>
            <a:cxnSpLocks/>
          </p:cNvCxnSpPr>
          <p:nvPr/>
        </p:nvCxnSpPr>
        <p:spPr>
          <a:xfrm flipH="1">
            <a:off x="5355558" y="1953072"/>
            <a:ext cx="1780661" cy="269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064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>
          <a:extLst>
            <a:ext uri="{FF2B5EF4-FFF2-40B4-BE49-F238E27FC236}">
              <a16:creationId xmlns:a16="http://schemas.microsoft.com/office/drawing/2014/main" id="{25942840-7E5A-B676-A743-2E786F8E9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40">
            <a:extLst>
              <a:ext uri="{FF2B5EF4-FFF2-40B4-BE49-F238E27FC236}">
                <a16:creationId xmlns:a16="http://schemas.microsoft.com/office/drawing/2014/main" id="{9E04FC9C-A15B-4B00-D7C1-B6E4C597CB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8675" y="2364788"/>
            <a:ext cx="5326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Optimization Algorithm</a:t>
            </a:r>
            <a:endParaRPr dirty="0"/>
          </a:p>
        </p:txBody>
      </p:sp>
      <p:sp>
        <p:nvSpPr>
          <p:cNvPr id="795" name="Google Shape;795;p40">
            <a:extLst>
              <a:ext uri="{FF2B5EF4-FFF2-40B4-BE49-F238E27FC236}">
                <a16:creationId xmlns:a16="http://schemas.microsoft.com/office/drawing/2014/main" id="{7A6312DB-5744-CE0D-A72B-458ACE7DBF4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42290" y="3324576"/>
            <a:ext cx="4859270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How using algorithm can improve performance and efficiency</a:t>
            </a:r>
          </a:p>
        </p:txBody>
      </p:sp>
      <p:sp>
        <p:nvSpPr>
          <p:cNvPr id="796" name="Google Shape;796;p40">
            <a:extLst>
              <a:ext uri="{FF2B5EF4-FFF2-40B4-BE49-F238E27FC236}">
                <a16:creationId xmlns:a16="http://schemas.microsoft.com/office/drawing/2014/main" id="{38A18288-1DAF-E408-FC8F-CC15E99807D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996625" y="1522988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797" name="Google Shape;797;p40">
            <a:extLst>
              <a:ext uri="{FF2B5EF4-FFF2-40B4-BE49-F238E27FC236}">
                <a16:creationId xmlns:a16="http://schemas.microsoft.com/office/drawing/2014/main" id="{FFCCB67E-DEAC-1610-CC05-E76EACA00A2C}"/>
              </a:ext>
            </a:extLst>
          </p:cNvPr>
          <p:cNvGrpSpPr/>
          <p:nvPr/>
        </p:nvGrpSpPr>
        <p:grpSpPr>
          <a:xfrm>
            <a:off x="5454124" y="661324"/>
            <a:ext cx="2058986" cy="943002"/>
            <a:chOff x="5454124" y="661324"/>
            <a:chExt cx="2058986" cy="943002"/>
          </a:xfrm>
        </p:grpSpPr>
        <p:grpSp>
          <p:nvGrpSpPr>
            <p:cNvPr id="798" name="Google Shape;798;p40">
              <a:extLst>
                <a:ext uri="{FF2B5EF4-FFF2-40B4-BE49-F238E27FC236}">
                  <a16:creationId xmlns:a16="http://schemas.microsoft.com/office/drawing/2014/main" id="{6718B727-F8A8-28D9-0D37-0258589A0C10}"/>
                </a:ext>
              </a:extLst>
            </p:cNvPr>
            <p:cNvGrpSpPr/>
            <p:nvPr/>
          </p:nvGrpSpPr>
          <p:grpSpPr>
            <a:xfrm>
              <a:off x="5454124" y="661324"/>
              <a:ext cx="2058986" cy="943002"/>
              <a:chOff x="5865009" y="2043415"/>
              <a:chExt cx="1098126" cy="639627"/>
            </a:xfrm>
          </p:grpSpPr>
          <p:sp>
            <p:nvSpPr>
              <p:cNvPr id="799" name="Google Shape;799;p40">
                <a:extLst>
                  <a:ext uri="{FF2B5EF4-FFF2-40B4-BE49-F238E27FC236}">
                    <a16:creationId xmlns:a16="http://schemas.microsoft.com/office/drawing/2014/main" id="{95DA106D-FFB1-0CB2-9D23-27A2683A8F71}"/>
                  </a:ext>
                </a:extLst>
              </p:cNvPr>
              <p:cNvSpPr/>
              <p:nvPr/>
            </p:nvSpPr>
            <p:spPr>
              <a:xfrm>
                <a:off x="6011266" y="2572732"/>
                <a:ext cx="22096" cy="8939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2569" extrusionOk="0">
                    <a:moveTo>
                      <a:pt x="0" y="0"/>
                    </a:moveTo>
                    <a:lnTo>
                      <a:pt x="0" y="2569"/>
                    </a:lnTo>
                    <a:lnTo>
                      <a:pt x="634" y="2569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40">
                <a:extLst>
                  <a:ext uri="{FF2B5EF4-FFF2-40B4-BE49-F238E27FC236}">
                    <a16:creationId xmlns:a16="http://schemas.microsoft.com/office/drawing/2014/main" id="{B95253C2-AF58-7791-C3B4-D1D182590DCB}"/>
                  </a:ext>
                </a:extLst>
              </p:cNvPr>
              <p:cNvSpPr/>
              <p:nvPr/>
            </p:nvSpPr>
            <p:spPr>
              <a:xfrm>
                <a:off x="6033328" y="2660945"/>
                <a:ext cx="20913" cy="22096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35" extrusionOk="0">
                    <a:moveTo>
                      <a:pt x="0" y="1"/>
                    </a:moveTo>
                    <a:lnTo>
                      <a:pt x="0" y="634"/>
                    </a:lnTo>
                    <a:lnTo>
                      <a:pt x="601" y="634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40">
                <a:extLst>
                  <a:ext uri="{FF2B5EF4-FFF2-40B4-BE49-F238E27FC236}">
                    <a16:creationId xmlns:a16="http://schemas.microsoft.com/office/drawing/2014/main" id="{DA6C9A23-7C0F-0C2A-23DC-E0CF8F2ECA20}"/>
                  </a:ext>
                </a:extLst>
              </p:cNvPr>
              <p:cNvSpPr/>
              <p:nvPr/>
            </p:nvSpPr>
            <p:spPr>
              <a:xfrm>
                <a:off x="6054207" y="2640066"/>
                <a:ext cx="22096" cy="20913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01" extrusionOk="0">
                    <a:moveTo>
                      <a:pt x="1" y="0"/>
                    </a:moveTo>
                    <a:lnTo>
                      <a:pt x="1" y="601"/>
                    </a:lnTo>
                    <a:lnTo>
                      <a:pt x="634" y="60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40">
                <a:extLst>
                  <a:ext uri="{FF2B5EF4-FFF2-40B4-BE49-F238E27FC236}">
                    <a16:creationId xmlns:a16="http://schemas.microsoft.com/office/drawing/2014/main" id="{5745FE84-AD8E-6BD3-20C6-66EB21EE30C0}"/>
                  </a:ext>
                </a:extLst>
              </p:cNvPr>
              <p:cNvSpPr/>
              <p:nvPr/>
            </p:nvSpPr>
            <p:spPr>
              <a:xfrm>
                <a:off x="6078601" y="2615673"/>
                <a:ext cx="20913" cy="22096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35" extrusionOk="0">
                    <a:moveTo>
                      <a:pt x="0" y="1"/>
                    </a:moveTo>
                    <a:lnTo>
                      <a:pt x="0" y="634"/>
                    </a:lnTo>
                    <a:lnTo>
                      <a:pt x="600" y="634"/>
                    </a:lnTo>
                    <a:lnTo>
                      <a:pt x="60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40">
                <a:extLst>
                  <a:ext uri="{FF2B5EF4-FFF2-40B4-BE49-F238E27FC236}">
                    <a16:creationId xmlns:a16="http://schemas.microsoft.com/office/drawing/2014/main" id="{AAF5D1CC-A6B5-BF63-B624-716A17F2C003}"/>
                  </a:ext>
                </a:extLst>
              </p:cNvPr>
              <p:cNvSpPr/>
              <p:nvPr/>
            </p:nvSpPr>
            <p:spPr>
              <a:xfrm>
                <a:off x="6099480" y="2594794"/>
                <a:ext cx="22096" cy="20913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01" extrusionOk="0">
                    <a:moveTo>
                      <a:pt x="0" y="0"/>
                    </a:moveTo>
                    <a:lnTo>
                      <a:pt x="0" y="601"/>
                    </a:lnTo>
                    <a:lnTo>
                      <a:pt x="634" y="60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40">
                <a:extLst>
                  <a:ext uri="{FF2B5EF4-FFF2-40B4-BE49-F238E27FC236}">
                    <a16:creationId xmlns:a16="http://schemas.microsoft.com/office/drawing/2014/main" id="{40429C42-5718-8AB8-32C4-4FB0615F5AEC}"/>
                  </a:ext>
                </a:extLst>
              </p:cNvPr>
              <p:cNvSpPr/>
              <p:nvPr/>
            </p:nvSpPr>
            <p:spPr>
              <a:xfrm>
                <a:off x="6122690" y="2572732"/>
                <a:ext cx="22096" cy="22096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1" y="0"/>
                    </a:moveTo>
                    <a:lnTo>
                      <a:pt x="1" y="634"/>
                    </a:lnTo>
                    <a:lnTo>
                      <a:pt x="634" y="634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40">
                <a:extLst>
                  <a:ext uri="{FF2B5EF4-FFF2-40B4-BE49-F238E27FC236}">
                    <a16:creationId xmlns:a16="http://schemas.microsoft.com/office/drawing/2014/main" id="{CE251DEE-B774-E119-4938-404BFD796910}"/>
                  </a:ext>
                </a:extLst>
              </p:cNvPr>
              <p:cNvSpPr/>
              <p:nvPr/>
            </p:nvSpPr>
            <p:spPr>
              <a:xfrm>
                <a:off x="6122690" y="2572732"/>
                <a:ext cx="774244" cy="22096"/>
              </a:xfrm>
              <a:custGeom>
                <a:avLst/>
                <a:gdLst/>
                <a:ahLst/>
                <a:cxnLst/>
                <a:rect l="l" t="t" r="r" b="b"/>
                <a:pathLst>
                  <a:path w="22250" h="635" extrusionOk="0">
                    <a:moveTo>
                      <a:pt x="1" y="0"/>
                    </a:moveTo>
                    <a:lnTo>
                      <a:pt x="1" y="634"/>
                    </a:lnTo>
                    <a:lnTo>
                      <a:pt x="22250" y="634"/>
                    </a:lnTo>
                    <a:lnTo>
                      <a:pt x="2225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40">
                <a:extLst>
                  <a:ext uri="{FF2B5EF4-FFF2-40B4-BE49-F238E27FC236}">
                    <a16:creationId xmlns:a16="http://schemas.microsoft.com/office/drawing/2014/main" id="{98239E64-2558-9C4A-C324-EA1E55DDCD47}"/>
                  </a:ext>
                </a:extLst>
              </p:cNvPr>
              <p:cNvSpPr/>
              <p:nvPr/>
            </p:nvSpPr>
            <p:spPr>
              <a:xfrm>
                <a:off x="5931161" y="2572732"/>
                <a:ext cx="102200" cy="22096"/>
              </a:xfrm>
              <a:custGeom>
                <a:avLst/>
                <a:gdLst/>
                <a:ahLst/>
                <a:cxnLst/>
                <a:rect l="l" t="t" r="r" b="b"/>
                <a:pathLst>
                  <a:path w="2937" h="635" extrusionOk="0">
                    <a:moveTo>
                      <a:pt x="1" y="0"/>
                    </a:moveTo>
                    <a:lnTo>
                      <a:pt x="1" y="634"/>
                    </a:lnTo>
                    <a:lnTo>
                      <a:pt x="2936" y="634"/>
                    </a:lnTo>
                    <a:lnTo>
                      <a:pt x="29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40">
                <a:extLst>
                  <a:ext uri="{FF2B5EF4-FFF2-40B4-BE49-F238E27FC236}">
                    <a16:creationId xmlns:a16="http://schemas.microsoft.com/office/drawing/2014/main" id="{AE936563-5381-9265-4D01-3B04803DB1A5}"/>
                  </a:ext>
                </a:extLst>
              </p:cNvPr>
              <p:cNvSpPr/>
              <p:nvPr/>
            </p:nvSpPr>
            <p:spPr>
              <a:xfrm>
                <a:off x="5931161" y="2043415"/>
                <a:ext cx="964621" cy="20913"/>
              </a:xfrm>
              <a:custGeom>
                <a:avLst/>
                <a:gdLst/>
                <a:ahLst/>
                <a:cxnLst/>
                <a:rect l="l" t="t" r="r" b="b"/>
                <a:pathLst>
                  <a:path w="27721" h="601" extrusionOk="0">
                    <a:moveTo>
                      <a:pt x="1" y="0"/>
                    </a:moveTo>
                    <a:lnTo>
                      <a:pt x="1" y="601"/>
                    </a:lnTo>
                    <a:lnTo>
                      <a:pt x="27721" y="601"/>
                    </a:lnTo>
                    <a:lnTo>
                      <a:pt x="2772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40">
                <a:extLst>
                  <a:ext uri="{FF2B5EF4-FFF2-40B4-BE49-F238E27FC236}">
                    <a16:creationId xmlns:a16="http://schemas.microsoft.com/office/drawing/2014/main" id="{1395A5F8-D418-E106-AB3E-370E661D52C8}"/>
                  </a:ext>
                </a:extLst>
              </p:cNvPr>
              <p:cNvSpPr/>
              <p:nvPr/>
            </p:nvSpPr>
            <p:spPr>
              <a:xfrm>
                <a:off x="6941039" y="2109566"/>
                <a:ext cx="22096" cy="417918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2010" extrusionOk="0">
                    <a:moveTo>
                      <a:pt x="0" y="1"/>
                    </a:moveTo>
                    <a:lnTo>
                      <a:pt x="0" y="12009"/>
                    </a:lnTo>
                    <a:lnTo>
                      <a:pt x="634" y="12009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40">
                <a:extLst>
                  <a:ext uri="{FF2B5EF4-FFF2-40B4-BE49-F238E27FC236}">
                    <a16:creationId xmlns:a16="http://schemas.microsoft.com/office/drawing/2014/main" id="{C24A2885-9C2D-DFE0-6314-39EB560570E2}"/>
                  </a:ext>
                </a:extLst>
              </p:cNvPr>
              <p:cNvSpPr/>
              <p:nvPr/>
            </p:nvSpPr>
            <p:spPr>
              <a:xfrm>
                <a:off x="6895766" y="2064294"/>
                <a:ext cx="22096" cy="22096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1" y="1"/>
                    </a:moveTo>
                    <a:lnTo>
                      <a:pt x="1" y="635"/>
                    </a:lnTo>
                    <a:lnTo>
                      <a:pt x="634" y="635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40">
                <a:extLst>
                  <a:ext uri="{FF2B5EF4-FFF2-40B4-BE49-F238E27FC236}">
                    <a16:creationId xmlns:a16="http://schemas.microsoft.com/office/drawing/2014/main" id="{91E572AB-C9E5-4DA7-D325-AB5D798F2EC1}"/>
                  </a:ext>
                </a:extLst>
              </p:cNvPr>
              <p:cNvSpPr/>
              <p:nvPr/>
            </p:nvSpPr>
            <p:spPr>
              <a:xfrm>
                <a:off x="6917828" y="2088687"/>
                <a:ext cx="22096" cy="20913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01" extrusionOk="0">
                    <a:moveTo>
                      <a:pt x="0" y="0"/>
                    </a:moveTo>
                    <a:lnTo>
                      <a:pt x="0" y="601"/>
                    </a:lnTo>
                    <a:lnTo>
                      <a:pt x="634" y="60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40">
                <a:extLst>
                  <a:ext uri="{FF2B5EF4-FFF2-40B4-BE49-F238E27FC236}">
                    <a16:creationId xmlns:a16="http://schemas.microsoft.com/office/drawing/2014/main" id="{82F08792-84E8-DCEB-0A9D-03D5DC31B091}"/>
                  </a:ext>
                </a:extLst>
              </p:cNvPr>
              <p:cNvSpPr/>
              <p:nvPr/>
            </p:nvSpPr>
            <p:spPr>
              <a:xfrm>
                <a:off x="6895766" y="2549521"/>
                <a:ext cx="22096" cy="22096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1" y="0"/>
                    </a:moveTo>
                    <a:lnTo>
                      <a:pt x="1" y="634"/>
                    </a:lnTo>
                    <a:lnTo>
                      <a:pt x="634" y="634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40">
                <a:extLst>
                  <a:ext uri="{FF2B5EF4-FFF2-40B4-BE49-F238E27FC236}">
                    <a16:creationId xmlns:a16="http://schemas.microsoft.com/office/drawing/2014/main" id="{B3E29FDB-AAAA-C895-E29D-92E3403E4C9B}"/>
                  </a:ext>
                </a:extLst>
              </p:cNvPr>
              <p:cNvSpPr/>
              <p:nvPr/>
            </p:nvSpPr>
            <p:spPr>
              <a:xfrm>
                <a:off x="6917828" y="2527459"/>
                <a:ext cx="22096" cy="22096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0" y="0"/>
                    </a:moveTo>
                    <a:lnTo>
                      <a:pt x="0" y="634"/>
                    </a:lnTo>
                    <a:lnTo>
                      <a:pt x="634" y="634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40">
                <a:extLst>
                  <a:ext uri="{FF2B5EF4-FFF2-40B4-BE49-F238E27FC236}">
                    <a16:creationId xmlns:a16="http://schemas.microsoft.com/office/drawing/2014/main" id="{AA0E979F-BA1C-BC95-5A7A-EF1F1AA4F128}"/>
                  </a:ext>
                </a:extLst>
              </p:cNvPr>
              <p:cNvSpPr/>
              <p:nvPr/>
            </p:nvSpPr>
            <p:spPr>
              <a:xfrm>
                <a:off x="5865009" y="2109566"/>
                <a:ext cx="20913" cy="417918"/>
              </a:xfrm>
              <a:custGeom>
                <a:avLst/>
                <a:gdLst/>
                <a:ahLst/>
                <a:cxnLst/>
                <a:rect l="l" t="t" r="r" b="b"/>
                <a:pathLst>
                  <a:path w="601" h="12010" extrusionOk="0">
                    <a:moveTo>
                      <a:pt x="0" y="1"/>
                    </a:moveTo>
                    <a:lnTo>
                      <a:pt x="0" y="12009"/>
                    </a:lnTo>
                    <a:lnTo>
                      <a:pt x="601" y="12009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40">
                <a:extLst>
                  <a:ext uri="{FF2B5EF4-FFF2-40B4-BE49-F238E27FC236}">
                    <a16:creationId xmlns:a16="http://schemas.microsoft.com/office/drawing/2014/main" id="{774711E3-E506-7642-A5BD-3AF5D65670AB}"/>
                  </a:ext>
                </a:extLst>
              </p:cNvPr>
              <p:cNvSpPr/>
              <p:nvPr/>
            </p:nvSpPr>
            <p:spPr>
              <a:xfrm>
                <a:off x="5907950" y="2064294"/>
                <a:ext cx="22096" cy="22096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1" y="1"/>
                    </a:moveTo>
                    <a:lnTo>
                      <a:pt x="1" y="635"/>
                    </a:lnTo>
                    <a:lnTo>
                      <a:pt x="634" y="635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40">
                <a:extLst>
                  <a:ext uri="{FF2B5EF4-FFF2-40B4-BE49-F238E27FC236}">
                    <a16:creationId xmlns:a16="http://schemas.microsoft.com/office/drawing/2014/main" id="{2D39DFB3-B519-C8EE-71B8-4A33431DE3BB}"/>
                  </a:ext>
                </a:extLst>
              </p:cNvPr>
              <p:cNvSpPr/>
              <p:nvPr/>
            </p:nvSpPr>
            <p:spPr>
              <a:xfrm>
                <a:off x="5885888" y="2088687"/>
                <a:ext cx="22096" cy="20913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01" extrusionOk="0">
                    <a:moveTo>
                      <a:pt x="1" y="0"/>
                    </a:moveTo>
                    <a:lnTo>
                      <a:pt x="1" y="601"/>
                    </a:lnTo>
                    <a:lnTo>
                      <a:pt x="635" y="601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40">
                <a:extLst>
                  <a:ext uri="{FF2B5EF4-FFF2-40B4-BE49-F238E27FC236}">
                    <a16:creationId xmlns:a16="http://schemas.microsoft.com/office/drawing/2014/main" id="{F1B2AEF1-0C86-D0C4-0BCC-A540B0C86372}"/>
                  </a:ext>
                </a:extLst>
              </p:cNvPr>
              <p:cNvSpPr/>
              <p:nvPr/>
            </p:nvSpPr>
            <p:spPr>
              <a:xfrm>
                <a:off x="5907950" y="2549521"/>
                <a:ext cx="22096" cy="22096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1" y="0"/>
                    </a:moveTo>
                    <a:lnTo>
                      <a:pt x="1" y="634"/>
                    </a:lnTo>
                    <a:lnTo>
                      <a:pt x="634" y="634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40">
                <a:extLst>
                  <a:ext uri="{FF2B5EF4-FFF2-40B4-BE49-F238E27FC236}">
                    <a16:creationId xmlns:a16="http://schemas.microsoft.com/office/drawing/2014/main" id="{81F1288D-FA5C-364F-DDDB-9B64BA6834D4}"/>
                  </a:ext>
                </a:extLst>
              </p:cNvPr>
              <p:cNvSpPr/>
              <p:nvPr/>
            </p:nvSpPr>
            <p:spPr>
              <a:xfrm>
                <a:off x="5885888" y="2527459"/>
                <a:ext cx="22096" cy="22096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1" y="0"/>
                    </a:moveTo>
                    <a:lnTo>
                      <a:pt x="1" y="634"/>
                    </a:lnTo>
                    <a:lnTo>
                      <a:pt x="635" y="634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8" name="Google Shape;818;p40">
              <a:extLst>
                <a:ext uri="{FF2B5EF4-FFF2-40B4-BE49-F238E27FC236}">
                  <a16:creationId xmlns:a16="http://schemas.microsoft.com/office/drawing/2014/main" id="{A9F863ED-28A1-427D-3DB5-55905FE021E5}"/>
                </a:ext>
              </a:extLst>
            </p:cNvPr>
            <p:cNvGrpSpPr/>
            <p:nvPr/>
          </p:nvGrpSpPr>
          <p:grpSpPr>
            <a:xfrm>
              <a:off x="5901175" y="725600"/>
              <a:ext cx="1265025" cy="681500"/>
              <a:chOff x="5901175" y="725600"/>
              <a:chExt cx="1265025" cy="681500"/>
            </a:xfrm>
          </p:grpSpPr>
          <p:sp>
            <p:nvSpPr>
              <p:cNvPr id="819" name="Google Shape;819;p40">
                <a:extLst>
                  <a:ext uri="{FF2B5EF4-FFF2-40B4-BE49-F238E27FC236}">
                    <a16:creationId xmlns:a16="http://schemas.microsoft.com/office/drawing/2014/main" id="{83076892-9D97-D40A-A2A3-58EAE4EB1B2B}"/>
                  </a:ext>
                </a:extLst>
              </p:cNvPr>
              <p:cNvSpPr/>
              <p:nvPr/>
            </p:nvSpPr>
            <p:spPr>
              <a:xfrm>
                <a:off x="6147525" y="918250"/>
                <a:ext cx="783300" cy="309600"/>
              </a:xfrm>
              <a:prstGeom prst="rtTriangl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40">
                <a:extLst>
                  <a:ext uri="{FF2B5EF4-FFF2-40B4-BE49-F238E27FC236}">
                    <a16:creationId xmlns:a16="http://schemas.microsoft.com/office/drawing/2014/main" id="{4361FC22-E8C2-2D8B-FABE-6775FA9A0361}"/>
                  </a:ext>
                </a:extLst>
              </p:cNvPr>
              <p:cNvSpPr txBox="1"/>
              <p:nvPr/>
            </p:nvSpPr>
            <p:spPr>
              <a:xfrm>
                <a:off x="5901175" y="725600"/>
                <a:ext cx="3339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1">
                    <a:latin typeface="Fira Code"/>
                    <a:ea typeface="Fira Code"/>
                    <a:cs typeface="Fira Code"/>
                    <a:sym typeface="Fira Code"/>
                  </a:rPr>
                  <a:t>x</a:t>
                </a:r>
                <a:endParaRPr sz="1100" b="1">
                  <a:latin typeface="Fira Code"/>
                  <a:ea typeface="Fira Code"/>
                  <a:cs typeface="Fira Code"/>
                  <a:sym typeface="Fira Code"/>
                </a:endParaRPr>
              </a:p>
            </p:txBody>
          </p:sp>
          <p:sp>
            <p:nvSpPr>
              <p:cNvPr id="821" name="Google Shape;821;p40">
                <a:extLst>
                  <a:ext uri="{FF2B5EF4-FFF2-40B4-BE49-F238E27FC236}">
                    <a16:creationId xmlns:a16="http://schemas.microsoft.com/office/drawing/2014/main" id="{85248313-DED2-E868-4259-C1DDDE08811F}"/>
                  </a:ext>
                </a:extLst>
              </p:cNvPr>
              <p:cNvSpPr txBox="1"/>
              <p:nvPr/>
            </p:nvSpPr>
            <p:spPr>
              <a:xfrm>
                <a:off x="6832300" y="1053100"/>
                <a:ext cx="3339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1">
                    <a:latin typeface="Fira Code"/>
                    <a:ea typeface="Fira Code"/>
                    <a:cs typeface="Fira Code"/>
                    <a:sym typeface="Fira Code"/>
                  </a:rPr>
                  <a:t>y</a:t>
                </a:r>
                <a:endParaRPr sz="1100" b="1">
                  <a:latin typeface="Fira Code"/>
                  <a:ea typeface="Fira Code"/>
                  <a:cs typeface="Fira Code"/>
                  <a:sym typeface="Fira Code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44538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>
          <a:extLst>
            <a:ext uri="{FF2B5EF4-FFF2-40B4-BE49-F238E27FC236}">
              <a16:creationId xmlns:a16="http://schemas.microsoft.com/office/drawing/2014/main" id="{6F2782B7-13BF-41CB-4B9F-D28F00E43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42">
            <a:extLst>
              <a:ext uri="{FF2B5EF4-FFF2-40B4-BE49-F238E27FC236}">
                <a16:creationId xmlns:a16="http://schemas.microsoft.com/office/drawing/2014/main" id="{D22DC733-1D3D-14EA-82AD-395475394B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5402" y="567953"/>
            <a:ext cx="474126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3. Optimization Algorithm</a:t>
            </a:r>
            <a:endParaRPr sz="2800" dirty="0"/>
          </a:p>
        </p:txBody>
      </p:sp>
      <p:grpSp>
        <p:nvGrpSpPr>
          <p:cNvPr id="858" name="Google Shape;858;p42">
            <a:extLst>
              <a:ext uri="{FF2B5EF4-FFF2-40B4-BE49-F238E27FC236}">
                <a16:creationId xmlns:a16="http://schemas.microsoft.com/office/drawing/2014/main" id="{C0FFAFDE-6935-C981-5CD7-1DB81D76D0F0}"/>
              </a:ext>
            </a:extLst>
          </p:cNvPr>
          <p:cNvGrpSpPr/>
          <p:nvPr/>
        </p:nvGrpSpPr>
        <p:grpSpPr>
          <a:xfrm>
            <a:off x="7915879" y="459834"/>
            <a:ext cx="1016242" cy="639649"/>
            <a:chOff x="6724425" y="3889875"/>
            <a:chExt cx="1575325" cy="991550"/>
          </a:xfrm>
        </p:grpSpPr>
        <p:sp>
          <p:nvSpPr>
            <p:cNvPr id="859" name="Google Shape;859;p42">
              <a:extLst>
                <a:ext uri="{FF2B5EF4-FFF2-40B4-BE49-F238E27FC236}">
                  <a16:creationId xmlns:a16="http://schemas.microsoft.com/office/drawing/2014/main" id="{1F68087A-3B98-4825-D055-5EE50BE2262C}"/>
                </a:ext>
              </a:extLst>
            </p:cNvPr>
            <p:cNvSpPr/>
            <p:nvPr/>
          </p:nvSpPr>
          <p:spPr>
            <a:xfrm>
              <a:off x="7424925" y="413170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69" y="1"/>
                  </a:moveTo>
                  <a:lnTo>
                    <a:pt x="0" y="268"/>
                  </a:lnTo>
                  <a:lnTo>
                    <a:pt x="267" y="2803"/>
                  </a:lnTo>
                  <a:lnTo>
                    <a:pt x="2802" y="25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2">
              <a:extLst>
                <a:ext uri="{FF2B5EF4-FFF2-40B4-BE49-F238E27FC236}">
                  <a16:creationId xmlns:a16="http://schemas.microsoft.com/office/drawing/2014/main" id="{6C9A3550-0709-A816-6193-6EFBE3BF0BFA}"/>
                </a:ext>
              </a:extLst>
            </p:cNvPr>
            <p:cNvSpPr/>
            <p:nvPr/>
          </p:nvSpPr>
          <p:spPr>
            <a:xfrm>
              <a:off x="7361550" y="41383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1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2">
              <a:extLst>
                <a:ext uri="{FF2B5EF4-FFF2-40B4-BE49-F238E27FC236}">
                  <a16:creationId xmlns:a16="http://schemas.microsoft.com/office/drawing/2014/main" id="{B49B4A73-DDA7-ABC2-3391-5351E1A02FA5}"/>
                </a:ext>
              </a:extLst>
            </p:cNvPr>
            <p:cNvSpPr/>
            <p:nvPr/>
          </p:nvSpPr>
          <p:spPr>
            <a:xfrm>
              <a:off x="7291500" y="4080825"/>
              <a:ext cx="70075" cy="68425"/>
            </a:xfrm>
            <a:custGeom>
              <a:avLst/>
              <a:gdLst/>
              <a:ahLst/>
              <a:cxnLst/>
              <a:rect l="l" t="t" r="r" b="b"/>
              <a:pathLst>
                <a:path w="2803" h="2737" extrusionOk="0">
                  <a:moveTo>
                    <a:pt x="2569" y="1"/>
                  </a:moveTo>
                  <a:lnTo>
                    <a:pt x="0" y="201"/>
                  </a:lnTo>
                  <a:lnTo>
                    <a:pt x="267" y="2736"/>
                  </a:lnTo>
                  <a:lnTo>
                    <a:pt x="2802" y="25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2">
              <a:extLst>
                <a:ext uri="{FF2B5EF4-FFF2-40B4-BE49-F238E27FC236}">
                  <a16:creationId xmlns:a16="http://schemas.microsoft.com/office/drawing/2014/main" id="{8A0FEE4C-0F1A-CEC6-4BDE-D4BB37588A48}"/>
                </a:ext>
              </a:extLst>
            </p:cNvPr>
            <p:cNvSpPr/>
            <p:nvPr/>
          </p:nvSpPr>
          <p:spPr>
            <a:xfrm>
              <a:off x="7223100" y="4023300"/>
              <a:ext cx="68425" cy="69225"/>
            </a:xfrm>
            <a:custGeom>
              <a:avLst/>
              <a:gdLst/>
              <a:ahLst/>
              <a:cxnLst/>
              <a:rect l="l" t="t" r="r" b="b"/>
              <a:pathLst>
                <a:path w="2737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01" y="2769"/>
                  </a:lnTo>
                  <a:lnTo>
                    <a:pt x="2736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2">
              <a:extLst>
                <a:ext uri="{FF2B5EF4-FFF2-40B4-BE49-F238E27FC236}">
                  <a16:creationId xmlns:a16="http://schemas.microsoft.com/office/drawing/2014/main" id="{B4A4B101-172D-5497-1839-0776821AF3CB}"/>
                </a:ext>
              </a:extLst>
            </p:cNvPr>
            <p:cNvSpPr/>
            <p:nvPr/>
          </p:nvSpPr>
          <p:spPr>
            <a:xfrm>
              <a:off x="7153050" y="3965750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68" y="2769"/>
                  </a:lnTo>
                  <a:lnTo>
                    <a:pt x="2803" y="2502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2">
              <a:extLst>
                <a:ext uri="{FF2B5EF4-FFF2-40B4-BE49-F238E27FC236}">
                  <a16:creationId xmlns:a16="http://schemas.microsoft.com/office/drawing/2014/main" id="{A53BACB4-335B-19FD-0AD0-DFCDBCCDE7E0}"/>
                </a:ext>
              </a:extLst>
            </p:cNvPr>
            <p:cNvSpPr/>
            <p:nvPr/>
          </p:nvSpPr>
          <p:spPr>
            <a:xfrm>
              <a:off x="7089675" y="3971600"/>
              <a:ext cx="70075" cy="69225"/>
            </a:xfrm>
            <a:custGeom>
              <a:avLst/>
              <a:gdLst/>
              <a:ahLst/>
              <a:cxnLst/>
              <a:rect l="l" t="t" r="r" b="b"/>
              <a:pathLst>
                <a:path w="2803" h="2769" extrusionOk="0">
                  <a:moveTo>
                    <a:pt x="2536" y="0"/>
                  </a:moveTo>
                  <a:lnTo>
                    <a:pt x="1" y="234"/>
                  </a:lnTo>
                  <a:lnTo>
                    <a:pt x="201" y="2769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2">
              <a:extLst>
                <a:ext uri="{FF2B5EF4-FFF2-40B4-BE49-F238E27FC236}">
                  <a16:creationId xmlns:a16="http://schemas.microsoft.com/office/drawing/2014/main" id="{FCCD006F-9116-BF07-6E66-F28021E85933}"/>
                </a:ext>
              </a:extLst>
            </p:cNvPr>
            <p:cNvSpPr/>
            <p:nvPr/>
          </p:nvSpPr>
          <p:spPr>
            <a:xfrm>
              <a:off x="7026300" y="3977425"/>
              <a:ext cx="68400" cy="69250"/>
            </a:xfrm>
            <a:custGeom>
              <a:avLst/>
              <a:gdLst/>
              <a:ahLst/>
              <a:cxnLst/>
              <a:rect l="l" t="t" r="r" b="b"/>
              <a:pathLst>
                <a:path w="2736" h="2770" extrusionOk="0">
                  <a:moveTo>
                    <a:pt x="2536" y="1"/>
                  </a:moveTo>
                  <a:lnTo>
                    <a:pt x="1" y="267"/>
                  </a:lnTo>
                  <a:lnTo>
                    <a:pt x="201" y="2769"/>
                  </a:lnTo>
                  <a:lnTo>
                    <a:pt x="2736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2">
              <a:extLst>
                <a:ext uri="{FF2B5EF4-FFF2-40B4-BE49-F238E27FC236}">
                  <a16:creationId xmlns:a16="http://schemas.microsoft.com/office/drawing/2014/main" id="{D77530AD-671B-5DC5-84FE-071E03701AD7}"/>
                </a:ext>
              </a:extLst>
            </p:cNvPr>
            <p:cNvSpPr/>
            <p:nvPr/>
          </p:nvSpPr>
          <p:spPr>
            <a:xfrm>
              <a:off x="6962100" y="3984100"/>
              <a:ext cx="69225" cy="68400"/>
            </a:xfrm>
            <a:custGeom>
              <a:avLst/>
              <a:gdLst/>
              <a:ahLst/>
              <a:cxnLst/>
              <a:rect l="l" t="t" r="r" b="b"/>
              <a:pathLst>
                <a:path w="2769" h="2736" extrusionOk="0">
                  <a:moveTo>
                    <a:pt x="2569" y="0"/>
                  </a:moveTo>
                  <a:lnTo>
                    <a:pt x="0" y="201"/>
                  </a:lnTo>
                  <a:lnTo>
                    <a:pt x="234" y="2736"/>
                  </a:lnTo>
                  <a:lnTo>
                    <a:pt x="2769" y="2502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2">
              <a:extLst>
                <a:ext uri="{FF2B5EF4-FFF2-40B4-BE49-F238E27FC236}">
                  <a16:creationId xmlns:a16="http://schemas.microsoft.com/office/drawing/2014/main" id="{32856A33-7CBC-419B-8AA8-8BCB0C2ECCA5}"/>
                </a:ext>
              </a:extLst>
            </p:cNvPr>
            <p:cNvSpPr/>
            <p:nvPr/>
          </p:nvSpPr>
          <p:spPr>
            <a:xfrm>
              <a:off x="6898725" y="3989100"/>
              <a:ext cx="69225" cy="68400"/>
            </a:xfrm>
            <a:custGeom>
              <a:avLst/>
              <a:gdLst/>
              <a:ahLst/>
              <a:cxnLst/>
              <a:rect l="l" t="t" r="r" b="b"/>
              <a:pathLst>
                <a:path w="2769" h="2736" extrusionOk="0">
                  <a:moveTo>
                    <a:pt x="2535" y="1"/>
                  </a:moveTo>
                  <a:lnTo>
                    <a:pt x="0" y="234"/>
                  </a:lnTo>
                  <a:lnTo>
                    <a:pt x="200" y="2736"/>
                  </a:lnTo>
                  <a:lnTo>
                    <a:pt x="2769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2">
              <a:extLst>
                <a:ext uri="{FF2B5EF4-FFF2-40B4-BE49-F238E27FC236}">
                  <a16:creationId xmlns:a16="http://schemas.microsoft.com/office/drawing/2014/main" id="{FAA59AA2-A75D-4BC7-B205-9DCF33B864CB}"/>
                </a:ext>
              </a:extLst>
            </p:cNvPr>
            <p:cNvSpPr/>
            <p:nvPr/>
          </p:nvSpPr>
          <p:spPr>
            <a:xfrm>
              <a:off x="6840350" y="405747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5" y="1"/>
                  </a:moveTo>
                  <a:lnTo>
                    <a:pt x="0" y="268"/>
                  </a:lnTo>
                  <a:lnTo>
                    <a:pt x="267" y="2803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2">
              <a:extLst>
                <a:ext uri="{FF2B5EF4-FFF2-40B4-BE49-F238E27FC236}">
                  <a16:creationId xmlns:a16="http://schemas.microsoft.com/office/drawing/2014/main" id="{08538C83-8BA8-2960-9006-AF4E14E1D45D}"/>
                </a:ext>
              </a:extLst>
            </p:cNvPr>
            <p:cNvSpPr/>
            <p:nvPr/>
          </p:nvSpPr>
          <p:spPr>
            <a:xfrm>
              <a:off x="6782800" y="412752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0" y="201"/>
                  </a:lnTo>
                  <a:lnTo>
                    <a:pt x="267" y="2770"/>
                  </a:lnTo>
                  <a:lnTo>
                    <a:pt x="2802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2">
              <a:extLst>
                <a:ext uri="{FF2B5EF4-FFF2-40B4-BE49-F238E27FC236}">
                  <a16:creationId xmlns:a16="http://schemas.microsoft.com/office/drawing/2014/main" id="{8028D7B5-5801-2BEF-3CAC-128F7ADB5162}"/>
                </a:ext>
              </a:extLst>
            </p:cNvPr>
            <p:cNvSpPr/>
            <p:nvPr/>
          </p:nvSpPr>
          <p:spPr>
            <a:xfrm>
              <a:off x="6724425" y="41967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602" y="1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6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2">
              <a:extLst>
                <a:ext uri="{FF2B5EF4-FFF2-40B4-BE49-F238E27FC236}">
                  <a16:creationId xmlns:a16="http://schemas.microsoft.com/office/drawing/2014/main" id="{06C54629-17E0-69AB-F78E-608AD7F0707C}"/>
                </a:ext>
              </a:extLst>
            </p:cNvPr>
            <p:cNvSpPr/>
            <p:nvPr/>
          </p:nvSpPr>
          <p:spPr>
            <a:xfrm>
              <a:off x="6731100" y="426012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1"/>
                  </a:moveTo>
                  <a:lnTo>
                    <a:pt x="0" y="201"/>
                  </a:lnTo>
                  <a:lnTo>
                    <a:pt x="234" y="2736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2">
              <a:extLst>
                <a:ext uri="{FF2B5EF4-FFF2-40B4-BE49-F238E27FC236}">
                  <a16:creationId xmlns:a16="http://schemas.microsoft.com/office/drawing/2014/main" id="{1CBD371A-0206-7D68-A65E-52F92CCBE14E}"/>
                </a:ext>
              </a:extLst>
            </p:cNvPr>
            <p:cNvSpPr/>
            <p:nvPr/>
          </p:nvSpPr>
          <p:spPr>
            <a:xfrm>
              <a:off x="6736925" y="4323500"/>
              <a:ext cx="69250" cy="68425"/>
            </a:xfrm>
            <a:custGeom>
              <a:avLst/>
              <a:gdLst/>
              <a:ahLst/>
              <a:cxnLst/>
              <a:rect l="l" t="t" r="r" b="b"/>
              <a:pathLst>
                <a:path w="2770" h="2737" extrusionOk="0">
                  <a:moveTo>
                    <a:pt x="2569" y="1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769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2">
              <a:extLst>
                <a:ext uri="{FF2B5EF4-FFF2-40B4-BE49-F238E27FC236}">
                  <a16:creationId xmlns:a16="http://schemas.microsoft.com/office/drawing/2014/main" id="{D8225510-EE45-0BDD-D685-C8E8904D0C43}"/>
                </a:ext>
              </a:extLst>
            </p:cNvPr>
            <p:cNvSpPr/>
            <p:nvPr/>
          </p:nvSpPr>
          <p:spPr>
            <a:xfrm>
              <a:off x="6742775" y="4386050"/>
              <a:ext cx="69225" cy="70075"/>
            </a:xfrm>
            <a:custGeom>
              <a:avLst/>
              <a:gdLst/>
              <a:ahLst/>
              <a:cxnLst/>
              <a:rect l="l" t="t" r="r" b="b"/>
              <a:pathLst>
                <a:path w="2769" h="2803" extrusionOk="0">
                  <a:moveTo>
                    <a:pt x="2535" y="1"/>
                  </a:moveTo>
                  <a:lnTo>
                    <a:pt x="0" y="234"/>
                  </a:lnTo>
                  <a:lnTo>
                    <a:pt x="234" y="2803"/>
                  </a:lnTo>
                  <a:lnTo>
                    <a:pt x="2769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2">
              <a:extLst>
                <a:ext uri="{FF2B5EF4-FFF2-40B4-BE49-F238E27FC236}">
                  <a16:creationId xmlns:a16="http://schemas.microsoft.com/office/drawing/2014/main" id="{304A18F0-7962-22B6-8892-1E28C8290415}"/>
                </a:ext>
              </a:extLst>
            </p:cNvPr>
            <p:cNvSpPr/>
            <p:nvPr/>
          </p:nvSpPr>
          <p:spPr>
            <a:xfrm>
              <a:off x="6748600" y="444942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36" y="1"/>
                  </a:moveTo>
                  <a:lnTo>
                    <a:pt x="1" y="268"/>
                  </a:lnTo>
                  <a:lnTo>
                    <a:pt x="268" y="2769"/>
                  </a:lnTo>
                  <a:lnTo>
                    <a:pt x="2803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2">
              <a:extLst>
                <a:ext uri="{FF2B5EF4-FFF2-40B4-BE49-F238E27FC236}">
                  <a16:creationId xmlns:a16="http://schemas.microsoft.com/office/drawing/2014/main" id="{C5164AC2-984E-6C55-72C9-40E641930690}"/>
                </a:ext>
              </a:extLst>
            </p:cNvPr>
            <p:cNvSpPr/>
            <p:nvPr/>
          </p:nvSpPr>
          <p:spPr>
            <a:xfrm>
              <a:off x="6755275" y="451365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6" y="0"/>
                  </a:moveTo>
                  <a:lnTo>
                    <a:pt x="1" y="200"/>
                  </a:lnTo>
                  <a:lnTo>
                    <a:pt x="201" y="2736"/>
                  </a:lnTo>
                  <a:lnTo>
                    <a:pt x="2736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2">
              <a:extLst>
                <a:ext uri="{FF2B5EF4-FFF2-40B4-BE49-F238E27FC236}">
                  <a16:creationId xmlns:a16="http://schemas.microsoft.com/office/drawing/2014/main" id="{F169A64D-C6BD-879E-A21C-CFDAEB1A645C}"/>
                </a:ext>
              </a:extLst>
            </p:cNvPr>
            <p:cNvSpPr/>
            <p:nvPr/>
          </p:nvSpPr>
          <p:spPr>
            <a:xfrm>
              <a:off x="6760275" y="4576200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69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2">
              <a:extLst>
                <a:ext uri="{FF2B5EF4-FFF2-40B4-BE49-F238E27FC236}">
                  <a16:creationId xmlns:a16="http://schemas.microsoft.com/office/drawing/2014/main" id="{4743446E-4C8D-5394-F567-349ED0A57088}"/>
                </a:ext>
              </a:extLst>
            </p:cNvPr>
            <p:cNvSpPr/>
            <p:nvPr/>
          </p:nvSpPr>
          <p:spPr>
            <a:xfrm>
              <a:off x="6766125" y="46395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0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5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2">
              <a:extLst>
                <a:ext uri="{FF2B5EF4-FFF2-40B4-BE49-F238E27FC236}">
                  <a16:creationId xmlns:a16="http://schemas.microsoft.com/office/drawing/2014/main" id="{01382ED7-0ACC-4E30-A204-5CBDCA068600}"/>
                </a:ext>
              </a:extLst>
            </p:cNvPr>
            <p:cNvSpPr/>
            <p:nvPr/>
          </p:nvSpPr>
          <p:spPr>
            <a:xfrm>
              <a:off x="6836175" y="4697100"/>
              <a:ext cx="69225" cy="68425"/>
            </a:xfrm>
            <a:custGeom>
              <a:avLst/>
              <a:gdLst/>
              <a:ahLst/>
              <a:cxnLst/>
              <a:rect l="l" t="t" r="r" b="b"/>
              <a:pathLst>
                <a:path w="2769" h="2737" extrusionOk="0">
                  <a:moveTo>
                    <a:pt x="2535" y="1"/>
                  </a:moveTo>
                  <a:lnTo>
                    <a:pt x="0" y="234"/>
                  </a:lnTo>
                  <a:lnTo>
                    <a:pt x="200" y="2736"/>
                  </a:lnTo>
                  <a:lnTo>
                    <a:pt x="2769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2">
              <a:extLst>
                <a:ext uri="{FF2B5EF4-FFF2-40B4-BE49-F238E27FC236}">
                  <a16:creationId xmlns:a16="http://schemas.microsoft.com/office/drawing/2014/main" id="{F3AADA73-B87E-8FD4-7CDD-BF3AF1F82C4D}"/>
                </a:ext>
              </a:extLst>
            </p:cNvPr>
            <p:cNvSpPr/>
            <p:nvPr/>
          </p:nvSpPr>
          <p:spPr>
            <a:xfrm>
              <a:off x="6905375" y="4753825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67"/>
                  </a:lnTo>
                  <a:lnTo>
                    <a:pt x="234" y="2769"/>
                  </a:lnTo>
                  <a:lnTo>
                    <a:pt x="2770" y="2569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2">
              <a:extLst>
                <a:ext uri="{FF2B5EF4-FFF2-40B4-BE49-F238E27FC236}">
                  <a16:creationId xmlns:a16="http://schemas.microsoft.com/office/drawing/2014/main" id="{8E3D7C0E-A2EE-0157-2D2B-06C10FD3E26E}"/>
                </a:ext>
              </a:extLst>
            </p:cNvPr>
            <p:cNvSpPr/>
            <p:nvPr/>
          </p:nvSpPr>
          <p:spPr>
            <a:xfrm>
              <a:off x="6974600" y="481135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6" y="1"/>
                  </a:moveTo>
                  <a:lnTo>
                    <a:pt x="1" y="268"/>
                  </a:lnTo>
                  <a:lnTo>
                    <a:pt x="267" y="2803"/>
                  </a:lnTo>
                  <a:lnTo>
                    <a:pt x="2803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2">
              <a:extLst>
                <a:ext uri="{FF2B5EF4-FFF2-40B4-BE49-F238E27FC236}">
                  <a16:creationId xmlns:a16="http://schemas.microsoft.com/office/drawing/2014/main" id="{A1CCF077-7103-E11D-D49F-A762D30D6ECA}"/>
                </a:ext>
              </a:extLst>
            </p:cNvPr>
            <p:cNvSpPr/>
            <p:nvPr/>
          </p:nvSpPr>
          <p:spPr>
            <a:xfrm>
              <a:off x="7037975" y="48063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1"/>
                  </a:moveTo>
                  <a:lnTo>
                    <a:pt x="1" y="201"/>
                  </a:lnTo>
                  <a:lnTo>
                    <a:pt x="268" y="2736"/>
                  </a:lnTo>
                  <a:lnTo>
                    <a:pt x="2803" y="2502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2">
              <a:extLst>
                <a:ext uri="{FF2B5EF4-FFF2-40B4-BE49-F238E27FC236}">
                  <a16:creationId xmlns:a16="http://schemas.microsoft.com/office/drawing/2014/main" id="{94ECA2ED-4C0D-2822-C495-8742878F5A8A}"/>
                </a:ext>
              </a:extLst>
            </p:cNvPr>
            <p:cNvSpPr/>
            <p:nvPr/>
          </p:nvSpPr>
          <p:spPr>
            <a:xfrm>
              <a:off x="7097200" y="4736300"/>
              <a:ext cx="68400" cy="70075"/>
            </a:xfrm>
            <a:custGeom>
              <a:avLst/>
              <a:gdLst/>
              <a:ahLst/>
              <a:cxnLst/>
              <a:rect l="l" t="t" r="r" b="b"/>
              <a:pathLst>
                <a:path w="2736" h="2803" extrusionOk="0">
                  <a:moveTo>
                    <a:pt x="2535" y="1"/>
                  </a:moveTo>
                  <a:lnTo>
                    <a:pt x="0" y="268"/>
                  </a:lnTo>
                  <a:lnTo>
                    <a:pt x="200" y="2803"/>
                  </a:lnTo>
                  <a:lnTo>
                    <a:pt x="2735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2">
              <a:extLst>
                <a:ext uri="{FF2B5EF4-FFF2-40B4-BE49-F238E27FC236}">
                  <a16:creationId xmlns:a16="http://schemas.microsoft.com/office/drawing/2014/main" id="{9D90821C-4DD7-7E0C-CCC1-8910A4BC9279}"/>
                </a:ext>
              </a:extLst>
            </p:cNvPr>
            <p:cNvSpPr/>
            <p:nvPr/>
          </p:nvSpPr>
          <p:spPr>
            <a:xfrm>
              <a:off x="7160575" y="473130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5" y="1"/>
                  </a:moveTo>
                  <a:lnTo>
                    <a:pt x="0" y="201"/>
                  </a:lnTo>
                  <a:lnTo>
                    <a:pt x="200" y="2736"/>
                  </a:lnTo>
                  <a:lnTo>
                    <a:pt x="2735" y="2502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2">
              <a:extLst>
                <a:ext uri="{FF2B5EF4-FFF2-40B4-BE49-F238E27FC236}">
                  <a16:creationId xmlns:a16="http://schemas.microsoft.com/office/drawing/2014/main" id="{C6F04745-A788-4BA2-E14F-0D35CBF2D286}"/>
                </a:ext>
              </a:extLst>
            </p:cNvPr>
            <p:cNvSpPr/>
            <p:nvPr/>
          </p:nvSpPr>
          <p:spPr>
            <a:xfrm>
              <a:off x="7218100" y="4661250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1"/>
                  </a:moveTo>
                  <a:lnTo>
                    <a:pt x="1" y="267"/>
                  </a:lnTo>
                  <a:lnTo>
                    <a:pt x="234" y="2803"/>
                  </a:lnTo>
                  <a:lnTo>
                    <a:pt x="2769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2">
              <a:extLst>
                <a:ext uri="{FF2B5EF4-FFF2-40B4-BE49-F238E27FC236}">
                  <a16:creationId xmlns:a16="http://schemas.microsoft.com/office/drawing/2014/main" id="{85DE9780-444A-9192-3222-363049DE3461}"/>
                </a:ext>
              </a:extLst>
            </p:cNvPr>
            <p:cNvSpPr/>
            <p:nvPr/>
          </p:nvSpPr>
          <p:spPr>
            <a:xfrm>
              <a:off x="7274825" y="45928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0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5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2">
              <a:extLst>
                <a:ext uri="{FF2B5EF4-FFF2-40B4-BE49-F238E27FC236}">
                  <a16:creationId xmlns:a16="http://schemas.microsoft.com/office/drawing/2014/main" id="{962679FA-555E-E455-8B0B-F9B55AE570A3}"/>
                </a:ext>
              </a:extLst>
            </p:cNvPr>
            <p:cNvSpPr/>
            <p:nvPr/>
          </p:nvSpPr>
          <p:spPr>
            <a:xfrm>
              <a:off x="7333200" y="4523650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0" y="201"/>
                  </a:lnTo>
                  <a:lnTo>
                    <a:pt x="234" y="2769"/>
                  </a:lnTo>
                  <a:lnTo>
                    <a:pt x="2802" y="2502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2">
              <a:extLst>
                <a:ext uri="{FF2B5EF4-FFF2-40B4-BE49-F238E27FC236}">
                  <a16:creationId xmlns:a16="http://schemas.microsoft.com/office/drawing/2014/main" id="{D3984A64-B170-B2B6-D1BF-5BB3FBF3F481}"/>
                </a:ext>
              </a:extLst>
            </p:cNvPr>
            <p:cNvSpPr/>
            <p:nvPr/>
          </p:nvSpPr>
          <p:spPr>
            <a:xfrm>
              <a:off x="7397400" y="4516975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68"/>
                  </a:lnTo>
                  <a:lnTo>
                    <a:pt x="234" y="2769"/>
                  </a:lnTo>
                  <a:lnTo>
                    <a:pt x="2769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2">
              <a:extLst>
                <a:ext uri="{FF2B5EF4-FFF2-40B4-BE49-F238E27FC236}">
                  <a16:creationId xmlns:a16="http://schemas.microsoft.com/office/drawing/2014/main" id="{39F0B66A-A330-039E-6973-E1E8B3CE4442}"/>
                </a:ext>
              </a:extLst>
            </p:cNvPr>
            <p:cNvSpPr/>
            <p:nvPr/>
          </p:nvSpPr>
          <p:spPr>
            <a:xfrm>
              <a:off x="7460775" y="451115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6" y="0"/>
                  </a:moveTo>
                  <a:lnTo>
                    <a:pt x="1" y="234"/>
                  </a:lnTo>
                  <a:lnTo>
                    <a:pt x="234" y="2802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2">
              <a:extLst>
                <a:ext uri="{FF2B5EF4-FFF2-40B4-BE49-F238E27FC236}">
                  <a16:creationId xmlns:a16="http://schemas.microsoft.com/office/drawing/2014/main" id="{349032C7-7A2B-722E-BE81-1A61E3451601}"/>
                </a:ext>
              </a:extLst>
            </p:cNvPr>
            <p:cNvSpPr/>
            <p:nvPr/>
          </p:nvSpPr>
          <p:spPr>
            <a:xfrm>
              <a:off x="7489125" y="4126700"/>
              <a:ext cx="69250" cy="68400"/>
            </a:xfrm>
            <a:custGeom>
              <a:avLst/>
              <a:gdLst/>
              <a:ahLst/>
              <a:cxnLst/>
              <a:rect l="l" t="t" r="r" b="b"/>
              <a:pathLst>
                <a:path w="2770" h="2736" extrusionOk="0">
                  <a:moveTo>
                    <a:pt x="2536" y="1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770" y="2502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2">
              <a:extLst>
                <a:ext uri="{FF2B5EF4-FFF2-40B4-BE49-F238E27FC236}">
                  <a16:creationId xmlns:a16="http://schemas.microsoft.com/office/drawing/2014/main" id="{3A59F185-C056-D7F2-2662-BC77E5763639}"/>
                </a:ext>
              </a:extLst>
            </p:cNvPr>
            <p:cNvSpPr/>
            <p:nvPr/>
          </p:nvSpPr>
          <p:spPr>
            <a:xfrm>
              <a:off x="7552525" y="412002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35" y="1"/>
                  </a:moveTo>
                  <a:lnTo>
                    <a:pt x="0" y="268"/>
                  </a:lnTo>
                  <a:lnTo>
                    <a:pt x="234" y="2769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2">
              <a:extLst>
                <a:ext uri="{FF2B5EF4-FFF2-40B4-BE49-F238E27FC236}">
                  <a16:creationId xmlns:a16="http://schemas.microsoft.com/office/drawing/2014/main" id="{5943E210-1665-13D5-7458-09E43E79DF07}"/>
                </a:ext>
              </a:extLst>
            </p:cNvPr>
            <p:cNvSpPr/>
            <p:nvPr/>
          </p:nvSpPr>
          <p:spPr>
            <a:xfrm>
              <a:off x="7610900" y="405165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5" y="0"/>
                  </a:moveTo>
                  <a:lnTo>
                    <a:pt x="0" y="201"/>
                  </a:lnTo>
                  <a:lnTo>
                    <a:pt x="200" y="2736"/>
                  </a:lnTo>
                  <a:lnTo>
                    <a:pt x="2735" y="2502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2">
              <a:extLst>
                <a:ext uri="{FF2B5EF4-FFF2-40B4-BE49-F238E27FC236}">
                  <a16:creationId xmlns:a16="http://schemas.microsoft.com/office/drawing/2014/main" id="{A9606753-2B6D-A81D-D58C-E63993928887}"/>
                </a:ext>
              </a:extLst>
            </p:cNvPr>
            <p:cNvSpPr/>
            <p:nvPr/>
          </p:nvSpPr>
          <p:spPr>
            <a:xfrm>
              <a:off x="7668425" y="3981600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0"/>
                  </a:moveTo>
                  <a:lnTo>
                    <a:pt x="1" y="267"/>
                  </a:lnTo>
                  <a:lnTo>
                    <a:pt x="234" y="2802"/>
                  </a:lnTo>
                  <a:lnTo>
                    <a:pt x="2769" y="2536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2">
              <a:extLst>
                <a:ext uri="{FF2B5EF4-FFF2-40B4-BE49-F238E27FC236}">
                  <a16:creationId xmlns:a16="http://schemas.microsoft.com/office/drawing/2014/main" id="{88D6FF9D-684E-1F71-AB4D-65DA2151DEC4}"/>
                </a:ext>
              </a:extLst>
            </p:cNvPr>
            <p:cNvSpPr/>
            <p:nvPr/>
          </p:nvSpPr>
          <p:spPr>
            <a:xfrm>
              <a:off x="7725125" y="391237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1" y="268"/>
                  </a:lnTo>
                  <a:lnTo>
                    <a:pt x="268" y="2769"/>
                  </a:lnTo>
                  <a:lnTo>
                    <a:pt x="2803" y="2569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2">
              <a:extLst>
                <a:ext uri="{FF2B5EF4-FFF2-40B4-BE49-F238E27FC236}">
                  <a16:creationId xmlns:a16="http://schemas.microsoft.com/office/drawing/2014/main" id="{F4B69A58-66E3-F139-0C51-00096C07E0E2}"/>
                </a:ext>
              </a:extLst>
            </p:cNvPr>
            <p:cNvSpPr/>
            <p:nvPr/>
          </p:nvSpPr>
          <p:spPr>
            <a:xfrm>
              <a:off x="7789350" y="3906550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0"/>
                  </a:moveTo>
                  <a:lnTo>
                    <a:pt x="0" y="234"/>
                  </a:lnTo>
                  <a:lnTo>
                    <a:pt x="234" y="2802"/>
                  </a:lnTo>
                  <a:lnTo>
                    <a:pt x="2769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2">
              <a:extLst>
                <a:ext uri="{FF2B5EF4-FFF2-40B4-BE49-F238E27FC236}">
                  <a16:creationId xmlns:a16="http://schemas.microsoft.com/office/drawing/2014/main" id="{BF8210AA-8D38-F361-8C2E-143CDFFDB19F}"/>
                </a:ext>
              </a:extLst>
            </p:cNvPr>
            <p:cNvSpPr/>
            <p:nvPr/>
          </p:nvSpPr>
          <p:spPr>
            <a:xfrm>
              <a:off x="7852725" y="39015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6" y="0"/>
                  </a:moveTo>
                  <a:lnTo>
                    <a:pt x="1" y="200"/>
                  </a:lnTo>
                  <a:lnTo>
                    <a:pt x="234" y="2735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2">
              <a:extLst>
                <a:ext uri="{FF2B5EF4-FFF2-40B4-BE49-F238E27FC236}">
                  <a16:creationId xmlns:a16="http://schemas.microsoft.com/office/drawing/2014/main" id="{AE880309-F84E-664D-A56A-07D5BFD849DC}"/>
                </a:ext>
              </a:extLst>
            </p:cNvPr>
            <p:cNvSpPr/>
            <p:nvPr/>
          </p:nvSpPr>
          <p:spPr>
            <a:xfrm>
              <a:off x="7916100" y="389487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603" y="0"/>
                  </a:moveTo>
                  <a:lnTo>
                    <a:pt x="1" y="267"/>
                  </a:lnTo>
                  <a:lnTo>
                    <a:pt x="268" y="2802"/>
                  </a:lnTo>
                  <a:lnTo>
                    <a:pt x="2803" y="2569"/>
                  </a:lnTo>
                  <a:lnTo>
                    <a:pt x="26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2">
              <a:extLst>
                <a:ext uri="{FF2B5EF4-FFF2-40B4-BE49-F238E27FC236}">
                  <a16:creationId xmlns:a16="http://schemas.microsoft.com/office/drawing/2014/main" id="{F75F332D-31D2-16A1-466D-E89A29573BA5}"/>
                </a:ext>
              </a:extLst>
            </p:cNvPr>
            <p:cNvSpPr/>
            <p:nvPr/>
          </p:nvSpPr>
          <p:spPr>
            <a:xfrm>
              <a:off x="7981150" y="3889875"/>
              <a:ext cx="68400" cy="69225"/>
            </a:xfrm>
            <a:custGeom>
              <a:avLst/>
              <a:gdLst/>
              <a:ahLst/>
              <a:cxnLst/>
              <a:rect l="l" t="t" r="r" b="b"/>
              <a:pathLst>
                <a:path w="2736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01" y="2769"/>
                  </a:lnTo>
                  <a:lnTo>
                    <a:pt x="2736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2">
              <a:extLst>
                <a:ext uri="{FF2B5EF4-FFF2-40B4-BE49-F238E27FC236}">
                  <a16:creationId xmlns:a16="http://schemas.microsoft.com/office/drawing/2014/main" id="{CF83A91D-9E4F-B387-9570-37B230416DDD}"/>
                </a:ext>
              </a:extLst>
            </p:cNvPr>
            <p:cNvSpPr/>
            <p:nvPr/>
          </p:nvSpPr>
          <p:spPr>
            <a:xfrm>
              <a:off x="8049525" y="3947400"/>
              <a:ext cx="70075" cy="68425"/>
            </a:xfrm>
            <a:custGeom>
              <a:avLst/>
              <a:gdLst/>
              <a:ahLst/>
              <a:cxnLst/>
              <a:rect l="l" t="t" r="r" b="b"/>
              <a:pathLst>
                <a:path w="2803" h="2737" extrusionOk="0">
                  <a:moveTo>
                    <a:pt x="2536" y="1"/>
                  </a:moveTo>
                  <a:lnTo>
                    <a:pt x="1" y="201"/>
                  </a:lnTo>
                  <a:lnTo>
                    <a:pt x="268" y="2736"/>
                  </a:lnTo>
                  <a:lnTo>
                    <a:pt x="2803" y="2503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2">
              <a:extLst>
                <a:ext uri="{FF2B5EF4-FFF2-40B4-BE49-F238E27FC236}">
                  <a16:creationId xmlns:a16="http://schemas.microsoft.com/office/drawing/2014/main" id="{FFD6B1AA-338A-E2B4-39C8-4BA0E451DC3C}"/>
                </a:ext>
              </a:extLst>
            </p:cNvPr>
            <p:cNvSpPr/>
            <p:nvPr/>
          </p:nvSpPr>
          <p:spPr>
            <a:xfrm>
              <a:off x="8119575" y="40049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6" y="0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803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2">
              <a:extLst>
                <a:ext uri="{FF2B5EF4-FFF2-40B4-BE49-F238E27FC236}">
                  <a16:creationId xmlns:a16="http://schemas.microsoft.com/office/drawing/2014/main" id="{9F4C6D06-D074-4170-94A2-B0F2A5175680}"/>
                </a:ext>
              </a:extLst>
            </p:cNvPr>
            <p:cNvSpPr/>
            <p:nvPr/>
          </p:nvSpPr>
          <p:spPr>
            <a:xfrm>
              <a:off x="8189625" y="4061650"/>
              <a:ext cx="68425" cy="69250"/>
            </a:xfrm>
            <a:custGeom>
              <a:avLst/>
              <a:gdLst/>
              <a:ahLst/>
              <a:cxnLst/>
              <a:rect l="l" t="t" r="r" b="b"/>
              <a:pathLst>
                <a:path w="2737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01" y="2769"/>
                  </a:lnTo>
                  <a:lnTo>
                    <a:pt x="2736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2">
              <a:extLst>
                <a:ext uri="{FF2B5EF4-FFF2-40B4-BE49-F238E27FC236}">
                  <a16:creationId xmlns:a16="http://schemas.microsoft.com/office/drawing/2014/main" id="{826C75DE-DF2D-9F6A-2BAD-3F63E3EF6EE1}"/>
                </a:ext>
              </a:extLst>
            </p:cNvPr>
            <p:cNvSpPr/>
            <p:nvPr/>
          </p:nvSpPr>
          <p:spPr>
            <a:xfrm>
              <a:off x="8194650" y="41258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0"/>
                  </a:moveTo>
                  <a:lnTo>
                    <a:pt x="0" y="200"/>
                  </a:lnTo>
                  <a:lnTo>
                    <a:pt x="234" y="2735"/>
                  </a:lnTo>
                  <a:lnTo>
                    <a:pt x="2802" y="2502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2">
              <a:extLst>
                <a:ext uri="{FF2B5EF4-FFF2-40B4-BE49-F238E27FC236}">
                  <a16:creationId xmlns:a16="http://schemas.microsoft.com/office/drawing/2014/main" id="{0A74E0A9-A0ED-3E78-468E-536ADF66962D}"/>
                </a:ext>
              </a:extLst>
            </p:cNvPr>
            <p:cNvSpPr/>
            <p:nvPr/>
          </p:nvSpPr>
          <p:spPr>
            <a:xfrm>
              <a:off x="8200475" y="4188400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1" y="234"/>
                  </a:lnTo>
                  <a:lnTo>
                    <a:pt x="267" y="2770"/>
                  </a:lnTo>
                  <a:lnTo>
                    <a:pt x="2803" y="25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2">
              <a:extLst>
                <a:ext uri="{FF2B5EF4-FFF2-40B4-BE49-F238E27FC236}">
                  <a16:creationId xmlns:a16="http://schemas.microsoft.com/office/drawing/2014/main" id="{8D7BED98-9AB4-0ECB-61D7-D5B1E3F2BBBF}"/>
                </a:ext>
              </a:extLst>
            </p:cNvPr>
            <p:cNvSpPr/>
            <p:nvPr/>
          </p:nvSpPr>
          <p:spPr>
            <a:xfrm>
              <a:off x="8207150" y="425180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6" y="0"/>
                  </a:moveTo>
                  <a:lnTo>
                    <a:pt x="0" y="234"/>
                  </a:lnTo>
                  <a:lnTo>
                    <a:pt x="201" y="2735"/>
                  </a:lnTo>
                  <a:lnTo>
                    <a:pt x="2736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2">
              <a:extLst>
                <a:ext uri="{FF2B5EF4-FFF2-40B4-BE49-F238E27FC236}">
                  <a16:creationId xmlns:a16="http://schemas.microsoft.com/office/drawing/2014/main" id="{879D8851-C7EB-B4ED-32CC-A49435D229AB}"/>
                </a:ext>
              </a:extLst>
            </p:cNvPr>
            <p:cNvSpPr/>
            <p:nvPr/>
          </p:nvSpPr>
          <p:spPr>
            <a:xfrm>
              <a:off x="8212150" y="4315175"/>
              <a:ext cx="70075" cy="69225"/>
            </a:xfrm>
            <a:custGeom>
              <a:avLst/>
              <a:gdLst/>
              <a:ahLst/>
              <a:cxnLst/>
              <a:rect l="l" t="t" r="r" b="b"/>
              <a:pathLst>
                <a:path w="2803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67" y="2769"/>
                  </a:lnTo>
                  <a:lnTo>
                    <a:pt x="2803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2">
              <a:extLst>
                <a:ext uri="{FF2B5EF4-FFF2-40B4-BE49-F238E27FC236}">
                  <a16:creationId xmlns:a16="http://schemas.microsoft.com/office/drawing/2014/main" id="{C2A92B59-8ECF-4A10-FEF9-6AE0579E1E5C}"/>
                </a:ext>
              </a:extLst>
            </p:cNvPr>
            <p:cNvSpPr/>
            <p:nvPr/>
          </p:nvSpPr>
          <p:spPr>
            <a:xfrm>
              <a:off x="8218825" y="4377725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0"/>
                  </a:moveTo>
                  <a:lnTo>
                    <a:pt x="0" y="267"/>
                  </a:lnTo>
                  <a:lnTo>
                    <a:pt x="234" y="2802"/>
                  </a:lnTo>
                  <a:lnTo>
                    <a:pt x="2769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2">
              <a:extLst>
                <a:ext uri="{FF2B5EF4-FFF2-40B4-BE49-F238E27FC236}">
                  <a16:creationId xmlns:a16="http://schemas.microsoft.com/office/drawing/2014/main" id="{CE462C8C-64D4-7E46-27B0-11CC0093E681}"/>
                </a:ext>
              </a:extLst>
            </p:cNvPr>
            <p:cNvSpPr/>
            <p:nvPr/>
          </p:nvSpPr>
          <p:spPr>
            <a:xfrm>
              <a:off x="8224650" y="4441100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67"/>
                  </a:lnTo>
                  <a:lnTo>
                    <a:pt x="201" y="2769"/>
                  </a:lnTo>
                  <a:lnTo>
                    <a:pt x="2770" y="2569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2">
              <a:extLst>
                <a:ext uri="{FF2B5EF4-FFF2-40B4-BE49-F238E27FC236}">
                  <a16:creationId xmlns:a16="http://schemas.microsoft.com/office/drawing/2014/main" id="{F09B5EBE-D6ED-FB72-5949-D2F2A069DB7C}"/>
                </a:ext>
              </a:extLst>
            </p:cNvPr>
            <p:cNvSpPr/>
            <p:nvPr/>
          </p:nvSpPr>
          <p:spPr>
            <a:xfrm>
              <a:off x="8229675" y="450530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1"/>
                  </a:moveTo>
                  <a:lnTo>
                    <a:pt x="0" y="201"/>
                  </a:lnTo>
                  <a:lnTo>
                    <a:pt x="267" y="2736"/>
                  </a:lnTo>
                  <a:lnTo>
                    <a:pt x="2802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2">
              <a:extLst>
                <a:ext uri="{FF2B5EF4-FFF2-40B4-BE49-F238E27FC236}">
                  <a16:creationId xmlns:a16="http://schemas.microsoft.com/office/drawing/2014/main" id="{0879AA20-A6F6-045D-0235-0B304059477B}"/>
                </a:ext>
              </a:extLst>
            </p:cNvPr>
            <p:cNvSpPr/>
            <p:nvPr/>
          </p:nvSpPr>
          <p:spPr>
            <a:xfrm>
              <a:off x="8172950" y="4573700"/>
              <a:ext cx="68425" cy="69225"/>
            </a:xfrm>
            <a:custGeom>
              <a:avLst/>
              <a:gdLst/>
              <a:ahLst/>
              <a:cxnLst/>
              <a:rect l="l" t="t" r="r" b="b"/>
              <a:pathLst>
                <a:path w="2737" h="2769" extrusionOk="0">
                  <a:moveTo>
                    <a:pt x="2536" y="0"/>
                  </a:moveTo>
                  <a:lnTo>
                    <a:pt x="1" y="267"/>
                  </a:lnTo>
                  <a:lnTo>
                    <a:pt x="201" y="2769"/>
                  </a:lnTo>
                  <a:lnTo>
                    <a:pt x="2736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2">
              <a:extLst>
                <a:ext uri="{FF2B5EF4-FFF2-40B4-BE49-F238E27FC236}">
                  <a16:creationId xmlns:a16="http://schemas.microsoft.com/office/drawing/2014/main" id="{E9F44398-DA21-0016-59C7-9FBFF94390DF}"/>
                </a:ext>
              </a:extLst>
            </p:cNvPr>
            <p:cNvSpPr/>
            <p:nvPr/>
          </p:nvSpPr>
          <p:spPr>
            <a:xfrm>
              <a:off x="8114575" y="4642900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69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2">
              <a:extLst>
                <a:ext uri="{FF2B5EF4-FFF2-40B4-BE49-F238E27FC236}">
                  <a16:creationId xmlns:a16="http://schemas.microsoft.com/office/drawing/2014/main" id="{2C7B8330-40C2-3D29-044D-59E06720B6EE}"/>
                </a:ext>
              </a:extLst>
            </p:cNvPr>
            <p:cNvSpPr/>
            <p:nvPr/>
          </p:nvSpPr>
          <p:spPr>
            <a:xfrm>
              <a:off x="8057050" y="4712125"/>
              <a:ext cx="70075" cy="69225"/>
            </a:xfrm>
            <a:custGeom>
              <a:avLst/>
              <a:gdLst/>
              <a:ahLst/>
              <a:cxnLst/>
              <a:rect l="l" t="t" r="r" b="b"/>
              <a:pathLst>
                <a:path w="2803" h="2769" extrusionOk="0">
                  <a:moveTo>
                    <a:pt x="2535" y="0"/>
                  </a:moveTo>
                  <a:lnTo>
                    <a:pt x="0" y="234"/>
                  </a:lnTo>
                  <a:lnTo>
                    <a:pt x="234" y="2769"/>
                  </a:lnTo>
                  <a:lnTo>
                    <a:pt x="2802" y="2502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2">
              <a:extLst>
                <a:ext uri="{FF2B5EF4-FFF2-40B4-BE49-F238E27FC236}">
                  <a16:creationId xmlns:a16="http://schemas.microsoft.com/office/drawing/2014/main" id="{C3D9E39F-7580-368D-85CF-BB67D52773FA}"/>
                </a:ext>
              </a:extLst>
            </p:cNvPr>
            <p:cNvSpPr/>
            <p:nvPr/>
          </p:nvSpPr>
          <p:spPr>
            <a:xfrm>
              <a:off x="7993650" y="4717950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70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2">
              <a:extLst>
                <a:ext uri="{FF2B5EF4-FFF2-40B4-BE49-F238E27FC236}">
                  <a16:creationId xmlns:a16="http://schemas.microsoft.com/office/drawing/2014/main" id="{AAC231DF-EBE0-C1E8-41D8-C3EEAFBD184D}"/>
                </a:ext>
              </a:extLst>
            </p:cNvPr>
            <p:cNvSpPr/>
            <p:nvPr/>
          </p:nvSpPr>
          <p:spPr>
            <a:xfrm>
              <a:off x="7923600" y="466042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6" y="0"/>
                  </a:moveTo>
                  <a:lnTo>
                    <a:pt x="1" y="234"/>
                  </a:lnTo>
                  <a:lnTo>
                    <a:pt x="234" y="2802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2">
              <a:extLst>
                <a:ext uri="{FF2B5EF4-FFF2-40B4-BE49-F238E27FC236}">
                  <a16:creationId xmlns:a16="http://schemas.microsoft.com/office/drawing/2014/main" id="{A43CE8D3-E3B1-5AAB-A388-ED7C8962CD95}"/>
                </a:ext>
              </a:extLst>
            </p:cNvPr>
            <p:cNvSpPr/>
            <p:nvPr/>
          </p:nvSpPr>
          <p:spPr>
            <a:xfrm>
              <a:off x="7860225" y="4666250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69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2">
              <a:extLst>
                <a:ext uri="{FF2B5EF4-FFF2-40B4-BE49-F238E27FC236}">
                  <a16:creationId xmlns:a16="http://schemas.microsoft.com/office/drawing/2014/main" id="{AD6174BE-2F3C-2F08-4706-2779328DAF34}"/>
                </a:ext>
              </a:extLst>
            </p:cNvPr>
            <p:cNvSpPr/>
            <p:nvPr/>
          </p:nvSpPr>
          <p:spPr>
            <a:xfrm>
              <a:off x="7790175" y="46095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0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803" y="2502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2">
              <a:extLst>
                <a:ext uri="{FF2B5EF4-FFF2-40B4-BE49-F238E27FC236}">
                  <a16:creationId xmlns:a16="http://schemas.microsoft.com/office/drawing/2014/main" id="{AB13F2AC-AEC2-6821-7D88-105657F07FB4}"/>
                </a:ext>
              </a:extLst>
            </p:cNvPr>
            <p:cNvSpPr/>
            <p:nvPr/>
          </p:nvSpPr>
          <p:spPr>
            <a:xfrm>
              <a:off x="7720975" y="4552000"/>
              <a:ext cx="69225" cy="68400"/>
            </a:xfrm>
            <a:custGeom>
              <a:avLst/>
              <a:gdLst/>
              <a:ahLst/>
              <a:cxnLst/>
              <a:rect l="l" t="t" r="r" b="b"/>
              <a:pathLst>
                <a:path w="2769" h="2736" extrusionOk="0">
                  <a:moveTo>
                    <a:pt x="2569" y="1"/>
                  </a:moveTo>
                  <a:lnTo>
                    <a:pt x="0" y="201"/>
                  </a:lnTo>
                  <a:lnTo>
                    <a:pt x="234" y="2736"/>
                  </a:lnTo>
                  <a:lnTo>
                    <a:pt x="2769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2">
              <a:extLst>
                <a:ext uri="{FF2B5EF4-FFF2-40B4-BE49-F238E27FC236}">
                  <a16:creationId xmlns:a16="http://schemas.microsoft.com/office/drawing/2014/main" id="{27AA2A22-52E5-959F-97F5-C9917627FD77}"/>
                </a:ext>
              </a:extLst>
            </p:cNvPr>
            <p:cNvSpPr/>
            <p:nvPr/>
          </p:nvSpPr>
          <p:spPr>
            <a:xfrm>
              <a:off x="7651750" y="4494475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34" y="2769"/>
                  </a:lnTo>
                  <a:lnTo>
                    <a:pt x="2769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2">
              <a:extLst>
                <a:ext uri="{FF2B5EF4-FFF2-40B4-BE49-F238E27FC236}">
                  <a16:creationId xmlns:a16="http://schemas.microsoft.com/office/drawing/2014/main" id="{9D73F7A6-F8BA-7702-C676-AC718A207294}"/>
                </a:ext>
              </a:extLst>
            </p:cNvPr>
            <p:cNvSpPr/>
            <p:nvPr/>
          </p:nvSpPr>
          <p:spPr>
            <a:xfrm>
              <a:off x="7587550" y="449947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69" y="0"/>
                  </a:moveTo>
                  <a:lnTo>
                    <a:pt x="0" y="267"/>
                  </a:lnTo>
                  <a:lnTo>
                    <a:pt x="267" y="2802"/>
                  </a:lnTo>
                  <a:lnTo>
                    <a:pt x="2802" y="2569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2">
              <a:extLst>
                <a:ext uri="{FF2B5EF4-FFF2-40B4-BE49-F238E27FC236}">
                  <a16:creationId xmlns:a16="http://schemas.microsoft.com/office/drawing/2014/main" id="{8BA8F66B-847C-578A-7DCA-357D5CDEAF92}"/>
                </a:ext>
              </a:extLst>
            </p:cNvPr>
            <p:cNvSpPr/>
            <p:nvPr/>
          </p:nvSpPr>
          <p:spPr>
            <a:xfrm>
              <a:off x="7524150" y="45061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6" y="0"/>
                  </a:moveTo>
                  <a:lnTo>
                    <a:pt x="1" y="200"/>
                  </a:lnTo>
                  <a:lnTo>
                    <a:pt x="268" y="2735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2">
              <a:extLst>
                <a:ext uri="{FF2B5EF4-FFF2-40B4-BE49-F238E27FC236}">
                  <a16:creationId xmlns:a16="http://schemas.microsoft.com/office/drawing/2014/main" id="{7DDE86AE-9D47-F367-1B60-78E93205AE37}"/>
                </a:ext>
              </a:extLst>
            </p:cNvPr>
            <p:cNvSpPr/>
            <p:nvPr/>
          </p:nvSpPr>
          <p:spPr>
            <a:xfrm>
              <a:off x="7761000" y="4155050"/>
              <a:ext cx="324425" cy="321925"/>
            </a:xfrm>
            <a:custGeom>
              <a:avLst/>
              <a:gdLst/>
              <a:ahLst/>
              <a:cxnLst/>
              <a:rect l="l" t="t" r="r" b="b"/>
              <a:pathLst>
                <a:path w="12977" h="12877" fill="none" extrusionOk="0">
                  <a:moveTo>
                    <a:pt x="10408" y="7339"/>
                  </a:moveTo>
                  <a:lnTo>
                    <a:pt x="12976" y="7072"/>
                  </a:lnTo>
                  <a:lnTo>
                    <a:pt x="12709" y="4571"/>
                  </a:lnTo>
                  <a:lnTo>
                    <a:pt x="10174" y="4771"/>
                  </a:lnTo>
                  <a:lnTo>
                    <a:pt x="9974" y="2269"/>
                  </a:lnTo>
                  <a:lnTo>
                    <a:pt x="7406" y="2502"/>
                  </a:lnTo>
                  <a:lnTo>
                    <a:pt x="7172" y="1"/>
                  </a:lnTo>
                  <a:lnTo>
                    <a:pt x="4637" y="201"/>
                  </a:lnTo>
                  <a:lnTo>
                    <a:pt x="4870" y="2736"/>
                  </a:lnTo>
                  <a:lnTo>
                    <a:pt x="2335" y="3003"/>
                  </a:lnTo>
                  <a:lnTo>
                    <a:pt x="2535" y="5505"/>
                  </a:lnTo>
                  <a:lnTo>
                    <a:pt x="0" y="5738"/>
                  </a:lnTo>
                  <a:lnTo>
                    <a:pt x="234" y="8273"/>
                  </a:lnTo>
                  <a:lnTo>
                    <a:pt x="2802" y="8040"/>
                  </a:lnTo>
                  <a:lnTo>
                    <a:pt x="3036" y="10575"/>
                  </a:lnTo>
                  <a:lnTo>
                    <a:pt x="5571" y="10308"/>
                  </a:lnTo>
                  <a:lnTo>
                    <a:pt x="5804" y="12877"/>
                  </a:lnTo>
                  <a:lnTo>
                    <a:pt x="8340" y="12610"/>
                  </a:lnTo>
                  <a:lnTo>
                    <a:pt x="8139" y="10075"/>
                  </a:lnTo>
                  <a:lnTo>
                    <a:pt x="10675" y="9874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2">
              <a:extLst>
                <a:ext uri="{FF2B5EF4-FFF2-40B4-BE49-F238E27FC236}">
                  <a16:creationId xmlns:a16="http://schemas.microsoft.com/office/drawing/2014/main" id="{9275CBC6-3F18-495F-DD36-84A9C121A519}"/>
                </a:ext>
              </a:extLst>
            </p:cNvPr>
            <p:cNvSpPr/>
            <p:nvPr/>
          </p:nvSpPr>
          <p:spPr>
            <a:xfrm>
              <a:off x="6933750" y="4230950"/>
              <a:ext cx="323575" cy="321925"/>
            </a:xfrm>
            <a:custGeom>
              <a:avLst/>
              <a:gdLst/>
              <a:ahLst/>
              <a:cxnLst/>
              <a:rect l="l" t="t" r="r" b="b"/>
              <a:pathLst>
                <a:path w="12943" h="12877" fill="none" extrusionOk="0">
                  <a:moveTo>
                    <a:pt x="12943" y="7139"/>
                  </a:moveTo>
                  <a:lnTo>
                    <a:pt x="12742" y="4570"/>
                  </a:lnTo>
                  <a:lnTo>
                    <a:pt x="10207" y="4770"/>
                  </a:lnTo>
                  <a:lnTo>
                    <a:pt x="7639" y="5037"/>
                  </a:lnTo>
                  <a:lnTo>
                    <a:pt x="7405" y="2502"/>
                  </a:lnTo>
                  <a:lnTo>
                    <a:pt x="7138" y="0"/>
                  </a:lnTo>
                  <a:lnTo>
                    <a:pt x="4603" y="200"/>
                  </a:lnTo>
                  <a:lnTo>
                    <a:pt x="4870" y="2735"/>
                  </a:lnTo>
                  <a:lnTo>
                    <a:pt x="5104" y="5304"/>
                  </a:lnTo>
                  <a:lnTo>
                    <a:pt x="2569" y="5504"/>
                  </a:lnTo>
                  <a:lnTo>
                    <a:pt x="0" y="5738"/>
                  </a:lnTo>
                  <a:lnTo>
                    <a:pt x="234" y="8306"/>
                  </a:lnTo>
                  <a:lnTo>
                    <a:pt x="2769" y="8039"/>
                  </a:lnTo>
                  <a:lnTo>
                    <a:pt x="5304" y="7806"/>
                  </a:lnTo>
                  <a:lnTo>
                    <a:pt x="5571" y="10341"/>
                  </a:lnTo>
                  <a:lnTo>
                    <a:pt x="5804" y="12876"/>
                  </a:lnTo>
                  <a:lnTo>
                    <a:pt x="8373" y="12643"/>
                  </a:lnTo>
                  <a:lnTo>
                    <a:pt x="8106" y="10074"/>
                  </a:lnTo>
                  <a:lnTo>
                    <a:pt x="7872" y="7572"/>
                  </a:lnTo>
                  <a:lnTo>
                    <a:pt x="10407" y="7339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6E19F13-946B-DBB6-1FDD-F6A007BA89C8}"/>
              </a:ext>
            </a:extLst>
          </p:cNvPr>
          <p:cNvSpPr txBox="1"/>
          <p:nvPr/>
        </p:nvSpPr>
        <p:spPr>
          <a:xfrm>
            <a:off x="699655" y="1316181"/>
            <a:ext cx="5250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Actually, Ray Tracing requires more than just 1 ray per pixel to achieve good quality.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0CBE5F-520E-B47C-23AC-0FD9ECF2F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817" y="2170625"/>
            <a:ext cx="4294910" cy="20786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DCB1B3E-A743-3645-71DC-4EA30A0B5C3F}"/>
              </a:ext>
            </a:extLst>
          </p:cNvPr>
          <p:cNvSpPr txBox="1">
            <a:spLocks/>
          </p:cNvSpPr>
          <p:nvPr/>
        </p:nvSpPr>
        <p:spPr>
          <a:xfrm>
            <a:off x="2405053" y="4318451"/>
            <a:ext cx="4333894" cy="514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4C96"/>
              </a:buClr>
              <a:buSzPts val="1600"/>
              <a:buFont typeface="Poppins"/>
              <a:buChar char="●"/>
              <a:defRPr sz="15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○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○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○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127000" indent="0">
              <a:buFont typeface="Poppins"/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A Monte Carlo Multisampling method</a:t>
            </a:r>
          </a:p>
        </p:txBody>
      </p:sp>
    </p:spTree>
    <p:extLst>
      <p:ext uri="{BB962C8B-B14F-4D97-AF65-F5344CB8AC3E}">
        <p14:creationId xmlns:p14="http://schemas.microsoft.com/office/powerpoint/2010/main" val="651519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>
          <a:extLst>
            <a:ext uri="{FF2B5EF4-FFF2-40B4-BE49-F238E27FC236}">
              <a16:creationId xmlns:a16="http://schemas.microsoft.com/office/drawing/2014/main" id="{434E0ABA-FBAD-4681-0E02-DFDFF0771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42">
            <a:extLst>
              <a:ext uri="{FF2B5EF4-FFF2-40B4-BE49-F238E27FC236}">
                <a16:creationId xmlns:a16="http://schemas.microsoft.com/office/drawing/2014/main" id="{17BD2F66-0372-0A32-334B-C28EAFAB29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5402" y="567953"/>
            <a:ext cx="474126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3. Optimization Algorithm</a:t>
            </a:r>
            <a:endParaRPr sz="2800" dirty="0"/>
          </a:p>
        </p:txBody>
      </p:sp>
      <p:grpSp>
        <p:nvGrpSpPr>
          <p:cNvPr id="858" name="Google Shape;858;p42">
            <a:extLst>
              <a:ext uri="{FF2B5EF4-FFF2-40B4-BE49-F238E27FC236}">
                <a16:creationId xmlns:a16="http://schemas.microsoft.com/office/drawing/2014/main" id="{CF11C6A9-CC67-7C4B-E994-0391DDD5AAA8}"/>
              </a:ext>
            </a:extLst>
          </p:cNvPr>
          <p:cNvGrpSpPr/>
          <p:nvPr/>
        </p:nvGrpSpPr>
        <p:grpSpPr>
          <a:xfrm>
            <a:off x="7915879" y="459834"/>
            <a:ext cx="1016242" cy="639649"/>
            <a:chOff x="6724425" y="3889875"/>
            <a:chExt cx="1575325" cy="991550"/>
          </a:xfrm>
        </p:grpSpPr>
        <p:sp>
          <p:nvSpPr>
            <p:cNvPr id="859" name="Google Shape;859;p42">
              <a:extLst>
                <a:ext uri="{FF2B5EF4-FFF2-40B4-BE49-F238E27FC236}">
                  <a16:creationId xmlns:a16="http://schemas.microsoft.com/office/drawing/2014/main" id="{F18DAFB4-4AA8-9941-9FB2-C0B8BAD3B607}"/>
                </a:ext>
              </a:extLst>
            </p:cNvPr>
            <p:cNvSpPr/>
            <p:nvPr/>
          </p:nvSpPr>
          <p:spPr>
            <a:xfrm>
              <a:off x="7424925" y="413170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69" y="1"/>
                  </a:moveTo>
                  <a:lnTo>
                    <a:pt x="0" y="268"/>
                  </a:lnTo>
                  <a:lnTo>
                    <a:pt x="267" y="2803"/>
                  </a:lnTo>
                  <a:lnTo>
                    <a:pt x="2802" y="25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2">
              <a:extLst>
                <a:ext uri="{FF2B5EF4-FFF2-40B4-BE49-F238E27FC236}">
                  <a16:creationId xmlns:a16="http://schemas.microsoft.com/office/drawing/2014/main" id="{E0FB0DEE-B820-6449-909A-6297DD5822F4}"/>
                </a:ext>
              </a:extLst>
            </p:cNvPr>
            <p:cNvSpPr/>
            <p:nvPr/>
          </p:nvSpPr>
          <p:spPr>
            <a:xfrm>
              <a:off x="7361550" y="41383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1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2">
              <a:extLst>
                <a:ext uri="{FF2B5EF4-FFF2-40B4-BE49-F238E27FC236}">
                  <a16:creationId xmlns:a16="http://schemas.microsoft.com/office/drawing/2014/main" id="{7C8EF8A8-58C3-41B2-0745-B68385A00F00}"/>
                </a:ext>
              </a:extLst>
            </p:cNvPr>
            <p:cNvSpPr/>
            <p:nvPr/>
          </p:nvSpPr>
          <p:spPr>
            <a:xfrm>
              <a:off x="7291500" y="4080825"/>
              <a:ext cx="70075" cy="68425"/>
            </a:xfrm>
            <a:custGeom>
              <a:avLst/>
              <a:gdLst/>
              <a:ahLst/>
              <a:cxnLst/>
              <a:rect l="l" t="t" r="r" b="b"/>
              <a:pathLst>
                <a:path w="2803" h="2737" extrusionOk="0">
                  <a:moveTo>
                    <a:pt x="2569" y="1"/>
                  </a:moveTo>
                  <a:lnTo>
                    <a:pt x="0" y="201"/>
                  </a:lnTo>
                  <a:lnTo>
                    <a:pt x="267" y="2736"/>
                  </a:lnTo>
                  <a:lnTo>
                    <a:pt x="2802" y="25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2">
              <a:extLst>
                <a:ext uri="{FF2B5EF4-FFF2-40B4-BE49-F238E27FC236}">
                  <a16:creationId xmlns:a16="http://schemas.microsoft.com/office/drawing/2014/main" id="{89539040-C286-FBDE-27D4-CEA4A538759F}"/>
                </a:ext>
              </a:extLst>
            </p:cNvPr>
            <p:cNvSpPr/>
            <p:nvPr/>
          </p:nvSpPr>
          <p:spPr>
            <a:xfrm>
              <a:off x="7223100" y="4023300"/>
              <a:ext cx="68425" cy="69225"/>
            </a:xfrm>
            <a:custGeom>
              <a:avLst/>
              <a:gdLst/>
              <a:ahLst/>
              <a:cxnLst/>
              <a:rect l="l" t="t" r="r" b="b"/>
              <a:pathLst>
                <a:path w="2737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01" y="2769"/>
                  </a:lnTo>
                  <a:lnTo>
                    <a:pt x="2736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2">
              <a:extLst>
                <a:ext uri="{FF2B5EF4-FFF2-40B4-BE49-F238E27FC236}">
                  <a16:creationId xmlns:a16="http://schemas.microsoft.com/office/drawing/2014/main" id="{20CC616D-9EB4-FB9C-58B6-6C2D62B8AA3A}"/>
                </a:ext>
              </a:extLst>
            </p:cNvPr>
            <p:cNvSpPr/>
            <p:nvPr/>
          </p:nvSpPr>
          <p:spPr>
            <a:xfrm>
              <a:off x="7153050" y="3965750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68" y="2769"/>
                  </a:lnTo>
                  <a:lnTo>
                    <a:pt x="2803" y="2502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2">
              <a:extLst>
                <a:ext uri="{FF2B5EF4-FFF2-40B4-BE49-F238E27FC236}">
                  <a16:creationId xmlns:a16="http://schemas.microsoft.com/office/drawing/2014/main" id="{E9055B57-A919-E31A-39A1-0105AC83ABA1}"/>
                </a:ext>
              </a:extLst>
            </p:cNvPr>
            <p:cNvSpPr/>
            <p:nvPr/>
          </p:nvSpPr>
          <p:spPr>
            <a:xfrm>
              <a:off x="7089675" y="3971600"/>
              <a:ext cx="70075" cy="69225"/>
            </a:xfrm>
            <a:custGeom>
              <a:avLst/>
              <a:gdLst/>
              <a:ahLst/>
              <a:cxnLst/>
              <a:rect l="l" t="t" r="r" b="b"/>
              <a:pathLst>
                <a:path w="2803" h="2769" extrusionOk="0">
                  <a:moveTo>
                    <a:pt x="2536" y="0"/>
                  </a:moveTo>
                  <a:lnTo>
                    <a:pt x="1" y="234"/>
                  </a:lnTo>
                  <a:lnTo>
                    <a:pt x="201" y="2769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2">
              <a:extLst>
                <a:ext uri="{FF2B5EF4-FFF2-40B4-BE49-F238E27FC236}">
                  <a16:creationId xmlns:a16="http://schemas.microsoft.com/office/drawing/2014/main" id="{C853D04E-853A-5DF3-65A6-10B5A9C42EDE}"/>
                </a:ext>
              </a:extLst>
            </p:cNvPr>
            <p:cNvSpPr/>
            <p:nvPr/>
          </p:nvSpPr>
          <p:spPr>
            <a:xfrm>
              <a:off x="7026300" y="3977425"/>
              <a:ext cx="68400" cy="69250"/>
            </a:xfrm>
            <a:custGeom>
              <a:avLst/>
              <a:gdLst/>
              <a:ahLst/>
              <a:cxnLst/>
              <a:rect l="l" t="t" r="r" b="b"/>
              <a:pathLst>
                <a:path w="2736" h="2770" extrusionOk="0">
                  <a:moveTo>
                    <a:pt x="2536" y="1"/>
                  </a:moveTo>
                  <a:lnTo>
                    <a:pt x="1" y="267"/>
                  </a:lnTo>
                  <a:lnTo>
                    <a:pt x="201" y="2769"/>
                  </a:lnTo>
                  <a:lnTo>
                    <a:pt x="2736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2">
              <a:extLst>
                <a:ext uri="{FF2B5EF4-FFF2-40B4-BE49-F238E27FC236}">
                  <a16:creationId xmlns:a16="http://schemas.microsoft.com/office/drawing/2014/main" id="{71BA4CFE-B067-A47E-3771-2561CBD882CC}"/>
                </a:ext>
              </a:extLst>
            </p:cNvPr>
            <p:cNvSpPr/>
            <p:nvPr/>
          </p:nvSpPr>
          <p:spPr>
            <a:xfrm>
              <a:off x="6962100" y="3984100"/>
              <a:ext cx="69225" cy="68400"/>
            </a:xfrm>
            <a:custGeom>
              <a:avLst/>
              <a:gdLst/>
              <a:ahLst/>
              <a:cxnLst/>
              <a:rect l="l" t="t" r="r" b="b"/>
              <a:pathLst>
                <a:path w="2769" h="2736" extrusionOk="0">
                  <a:moveTo>
                    <a:pt x="2569" y="0"/>
                  </a:moveTo>
                  <a:lnTo>
                    <a:pt x="0" y="201"/>
                  </a:lnTo>
                  <a:lnTo>
                    <a:pt x="234" y="2736"/>
                  </a:lnTo>
                  <a:lnTo>
                    <a:pt x="2769" y="2502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2">
              <a:extLst>
                <a:ext uri="{FF2B5EF4-FFF2-40B4-BE49-F238E27FC236}">
                  <a16:creationId xmlns:a16="http://schemas.microsoft.com/office/drawing/2014/main" id="{46F71CF8-9CD0-F3DD-BAAA-08A9CD47587E}"/>
                </a:ext>
              </a:extLst>
            </p:cNvPr>
            <p:cNvSpPr/>
            <p:nvPr/>
          </p:nvSpPr>
          <p:spPr>
            <a:xfrm>
              <a:off x="6898725" y="3989100"/>
              <a:ext cx="69225" cy="68400"/>
            </a:xfrm>
            <a:custGeom>
              <a:avLst/>
              <a:gdLst/>
              <a:ahLst/>
              <a:cxnLst/>
              <a:rect l="l" t="t" r="r" b="b"/>
              <a:pathLst>
                <a:path w="2769" h="2736" extrusionOk="0">
                  <a:moveTo>
                    <a:pt x="2535" y="1"/>
                  </a:moveTo>
                  <a:lnTo>
                    <a:pt x="0" y="234"/>
                  </a:lnTo>
                  <a:lnTo>
                    <a:pt x="200" y="2736"/>
                  </a:lnTo>
                  <a:lnTo>
                    <a:pt x="2769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2">
              <a:extLst>
                <a:ext uri="{FF2B5EF4-FFF2-40B4-BE49-F238E27FC236}">
                  <a16:creationId xmlns:a16="http://schemas.microsoft.com/office/drawing/2014/main" id="{F7F6748B-C196-CED0-3C1B-43F4C947C686}"/>
                </a:ext>
              </a:extLst>
            </p:cNvPr>
            <p:cNvSpPr/>
            <p:nvPr/>
          </p:nvSpPr>
          <p:spPr>
            <a:xfrm>
              <a:off x="6840350" y="405747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5" y="1"/>
                  </a:moveTo>
                  <a:lnTo>
                    <a:pt x="0" y="268"/>
                  </a:lnTo>
                  <a:lnTo>
                    <a:pt x="267" y="2803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2">
              <a:extLst>
                <a:ext uri="{FF2B5EF4-FFF2-40B4-BE49-F238E27FC236}">
                  <a16:creationId xmlns:a16="http://schemas.microsoft.com/office/drawing/2014/main" id="{8C66973E-51F3-53EC-93C1-A88E8011FCF6}"/>
                </a:ext>
              </a:extLst>
            </p:cNvPr>
            <p:cNvSpPr/>
            <p:nvPr/>
          </p:nvSpPr>
          <p:spPr>
            <a:xfrm>
              <a:off x="6782800" y="412752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0" y="201"/>
                  </a:lnTo>
                  <a:lnTo>
                    <a:pt x="267" y="2770"/>
                  </a:lnTo>
                  <a:lnTo>
                    <a:pt x="2802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2">
              <a:extLst>
                <a:ext uri="{FF2B5EF4-FFF2-40B4-BE49-F238E27FC236}">
                  <a16:creationId xmlns:a16="http://schemas.microsoft.com/office/drawing/2014/main" id="{17C24FF1-7C50-418F-5DB8-56D84831A808}"/>
                </a:ext>
              </a:extLst>
            </p:cNvPr>
            <p:cNvSpPr/>
            <p:nvPr/>
          </p:nvSpPr>
          <p:spPr>
            <a:xfrm>
              <a:off x="6724425" y="41967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602" y="1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6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2">
              <a:extLst>
                <a:ext uri="{FF2B5EF4-FFF2-40B4-BE49-F238E27FC236}">
                  <a16:creationId xmlns:a16="http://schemas.microsoft.com/office/drawing/2014/main" id="{022A1113-B2E4-0B61-2B74-D049868AC152}"/>
                </a:ext>
              </a:extLst>
            </p:cNvPr>
            <p:cNvSpPr/>
            <p:nvPr/>
          </p:nvSpPr>
          <p:spPr>
            <a:xfrm>
              <a:off x="6731100" y="426012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1"/>
                  </a:moveTo>
                  <a:lnTo>
                    <a:pt x="0" y="201"/>
                  </a:lnTo>
                  <a:lnTo>
                    <a:pt x="234" y="2736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2">
              <a:extLst>
                <a:ext uri="{FF2B5EF4-FFF2-40B4-BE49-F238E27FC236}">
                  <a16:creationId xmlns:a16="http://schemas.microsoft.com/office/drawing/2014/main" id="{08C2E95C-9968-4822-C5AB-353E81619730}"/>
                </a:ext>
              </a:extLst>
            </p:cNvPr>
            <p:cNvSpPr/>
            <p:nvPr/>
          </p:nvSpPr>
          <p:spPr>
            <a:xfrm>
              <a:off x="6736925" y="4323500"/>
              <a:ext cx="69250" cy="68425"/>
            </a:xfrm>
            <a:custGeom>
              <a:avLst/>
              <a:gdLst/>
              <a:ahLst/>
              <a:cxnLst/>
              <a:rect l="l" t="t" r="r" b="b"/>
              <a:pathLst>
                <a:path w="2770" h="2737" extrusionOk="0">
                  <a:moveTo>
                    <a:pt x="2569" y="1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769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2">
              <a:extLst>
                <a:ext uri="{FF2B5EF4-FFF2-40B4-BE49-F238E27FC236}">
                  <a16:creationId xmlns:a16="http://schemas.microsoft.com/office/drawing/2014/main" id="{3099B778-9594-4052-F37B-7E62841E7625}"/>
                </a:ext>
              </a:extLst>
            </p:cNvPr>
            <p:cNvSpPr/>
            <p:nvPr/>
          </p:nvSpPr>
          <p:spPr>
            <a:xfrm>
              <a:off x="6742775" y="4386050"/>
              <a:ext cx="69225" cy="70075"/>
            </a:xfrm>
            <a:custGeom>
              <a:avLst/>
              <a:gdLst/>
              <a:ahLst/>
              <a:cxnLst/>
              <a:rect l="l" t="t" r="r" b="b"/>
              <a:pathLst>
                <a:path w="2769" h="2803" extrusionOk="0">
                  <a:moveTo>
                    <a:pt x="2535" y="1"/>
                  </a:moveTo>
                  <a:lnTo>
                    <a:pt x="0" y="234"/>
                  </a:lnTo>
                  <a:lnTo>
                    <a:pt x="234" y="2803"/>
                  </a:lnTo>
                  <a:lnTo>
                    <a:pt x="2769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2">
              <a:extLst>
                <a:ext uri="{FF2B5EF4-FFF2-40B4-BE49-F238E27FC236}">
                  <a16:creationId xmlns:a16="http://schemas.microsoft.com/office/drawing/2014/main" id="{0045A0F5-3453-8F7A-93BF-16209F4A8AC4}"/>
                </a:ext>
              </a:extLst>
            </p:cNvPr>
            <p:cNvSpPr/>
            <p:nvPr/>
          </p:nvSpPr>
          <p:spPr>
            <a:xfrm>
              <a:off x="6748600" y="444942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36" y="1"/>
                  </a:moveTo>
                  <a:lnTo>
                    <a:pt x="1" y="268"/>
                  </a:lnTo>
                  <a:lnTo>
                    <a:pt x="268" y="2769"/>
                  </a:lnTo>
                  <a:lnTo>
                    <a:pt x="2803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2">
              <a:extLst>
                <a:ext uri="{FF2B5EF4-FFF2-40B4-BE49-F238E27FC236}">
                  <a16:creationId xmlns:a16="http://schemas.microsoft.com/office/drawing/2014/main" id="{8B9AF9A1-04E8-F635-2A3F-0F3E242CBC26}"/>
                </a:ext>
              </a:extLst>
            </p:cNvPr>
            <p:cNvSpPr/>
            <p:nvPr/>
          </p:nvSpPr>
          <p:spPr>
            <a:xfrm>
              <a:off x="6755275" y="451365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6" y="0"/>
                  </a:moveTo>
                  <a:lnTo>
                    <a:pt x="1" y="200"/>
                  </a:lnTo>
                  <a:lnTo>
                    <a:pt x="201" y="2736"/>
                  </a:lnTo>
                  <a:lnTo>
                    <a:pt x="2736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2">
              <a:extLst>
                <a:ext uri="{FF2B5EF4-FFF2-40B4-BE49-F238E27FC236}">
                  <a16:creationId xmlns:a16="http://schemas.microsoft.com/office/drawing/2014/main" id="{CAC8329B-ECC5-12B9-16A8-86D9F466C492}"/>
                </a:ext>
              </a:extLst>
            </p:cNvPr>
            <p:cNvSpPr/>
            <p:nvPr/>
          </p:nvSpPr>
          <p:spPr>
            <a:xfrm>
              <a:off x="6760275" y="4576200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69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2">
              <a:extLst>
                <a:ext uri="{FF2B5EF4-FFF2-40B4-BE49-F238E27FC236}">
                  <a16:creationId xmlns:a16="http://schemas.microsoft.com/office/drawing/2014/main" id="{D7FE42BE-49F5-33C8-1986-4AB910C5EA76}"/>
                </a:ext>
              </a:extLst>
            </p:cNvPr>
            <p:cNvSpPr/>
            <p:nvPr/>
          </p:nvSpPr>
          <p:spPr>
            <a:xfrm>
              <a:off x="6766125" y="46395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0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5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2">
              <a:extLst>
                <a:ext uri="{FF2B5EF4-FFF2-40B4-BE49-F238E27FC236}">
                  <a16:creationId xmlns:a16="http://schemas.microsoft.com/office/drawing/2014/main" id="{151D26EF-8C73-4EF3-D129-C2D84101B4AE}"/>
                </a:ext>
              </a:extLst>
            </p:cNvPr>
            <p:cNvSpPr/>
            <p:nvPr/>
          </p:nvSpPr>
          <p:spPr>
            <a:xfrm>
              <a:off x="6836175" y="4697100"/>
              <a:ext cx="69225" cy="68425"/>
            </a:xfrm>
            <a:custGeom>
              <a:avLst/>
              <a:gdLst/>
              <a:ahLst/>
              <a:cxnLst/>
              <a:rect l="l" t="t" r="r" b="b"/>
              <a:pathLst>
                <a:path w="2769" h="2737" extrusionOk="0">
                  <a:moveTo>
                    <a:pt x="2535" y="1"/>
                  </a:moveTo>
                  <a:lnTo>
                    <a:pt x="0" y="234"/>
                  </a:lnTo>
                  <a:lnTo>
                    <a:pt x="200" y="2736"/>
                  </a:lnTo>
                  <a:lnTo>
                    <a:pt x="2769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2">
              <a:extLst>
                <a:ext uri="{FF2B5EF4-FFF2-40B4-BE49-F238E27FC236}">
                  <a16:creationId xmlns:a16="http://schemas.microsoft.com/office/drawing/2014/main" id="{4D74FE2C-C43F-CD08-0A10-47C7147D1A58}"/>
                </a:ext>
              </a:extLst>
            </p:cNvPr>
            <p:cNvSpPr/>
            <p:nvPr/>
          </p:nvSpPr>
          <p:spPr>
            <a:xfrm>
              <a:off x="6905375" y="4753825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67"/>
                  </a:lnTo>
                  <a:lnTo>
                    <a:pt x="234" y="2769"/>
                  </a:lnTo>
                  <a:lnTo>
                    <a:pt x="2770" y="2569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2">
              <a:extLst>
                <a:ext uri="{FF2B5EF4-FFF2-40B4-BE49-F238E27FC236}">
                  <a16:creationId xmlns:a16="http://schemas.microsoft.com/office/drawing/2014/main" id="{6B9CBD97-9E84-C90C-456F-2CA3023349F3}"/>
                </a:ext>
              </a:extLst>
            </p:cNvPr>
            <p:cNvSpPr/>
            <p:nvPr/>
          </p:nvSpPr>
          <p:spPr>
            <a:xfrm>
              <a:off x="6974600" y="481135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6" y="1"/>
                  </a:moveTo>
                  <a:lnTo>
                    <a:pt x="1" y="268"/>
                  </a:lnTo>
                  <a:lnTo>
                    <a:pt x="267" y="2803"/>
                  </a:lnTo>
                  <a:lnTo>
                    <a:pt x="2803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2">
              <a:extLst>
                <a:ext uri="{FF2B5EF4-FFF2-40B4-BE49-F238E27FC236}">
                  <a16:creationId xmlns:a16="http://schemas.microsoft.com/office/drawing/2014/main" id="{1E32CA5A-FA58-5A34-BEDF-BE65CFF1464B}"/>
                </a:ext>
              </a:extLst>
            </p:cNvPr>
            <p:cNvSpPr/>
            <p:nvPr/>
          </p:nvSpPr>
          <p:spPr>
            <a:xfrm>
              <a:off x="7037975" y="48063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1"/>
                  </a:moveTo>
                  <a:lnTo>
                    <a:pt x="1" y="201"/>
                  </a:lnTo>
                  <a:lnTo>
                    <a:pt x="268" y="2736"/>
                  </a:lnTo>
                  <a:lnTo>
                    <a:pt x="2803" y="2502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2">
              <a:extLst>
                <a:ext uri="{FF2B5EF4-FFF2-40B4-BE49-F238E27FC236}">
                  <a16:creationId xmlns:a16="http://schemas.microsoft.com/office/drawing/2014/main" id="{1A9EEE7C-D6DD-ECF8-5067-80E71C4F9F12}"/>
                </a:ext>
              </a:extLst>
            </p:cNvPr>
            <p:cNvSpPr/>
            <p:nvPr/>
          </p:nvSpPr>
          <p:spPr>
            <a:xfrm>
              <a:off x="7097200" y="4736300"/>
              <a:ext cx="68400" cy="70075"/>
            </a:xfrm>
            <a:custGeom>
              <a:avLst/>
              <a:gdLst/>
              <a:ahLst/>
              <a:cxnLst/>
              <a:rect l="l" t="t" r="r" b="b"/>
              <a:pathLst>
                <a:path w="2736" h="2803" extrusionOk="0">
                  <a:moveTo>
                    <a:pt x="2535" y="1"/>
                  </a:moveTo>
                  <a:lnTo>
                    <a:pt x="0" y="268"/>
                  </a:lnTo>
                  <a:lnTo>
                    <a:pt x="200" y="2803"/>
                  </a:lnTo>
                  <a:lnTo>
                    <a:pt x="2735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2">
              <a:extLst>
                <a:ext uri="{FF2B5EF4-FFF2-40B4-BE49-F238E27FC236}">
                  <a16:creationId xmlns:a16="http://schemas.microsoft.com/office/drawing/2014/main" id="{E9292BFA-99B9-3135-101E-96457A9463FB}"/>
                </a:ext>
              </a:extLst>
            </p:cNvPr>
            <p:cNvSpPr/>
            <p:nvPr/>
          </p:nvSpPr>
          <p:spPr>
            <a:xfrm>
              <a:off x="7160575" y="473130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5" y="1"/>
                  </a:moveTo>
                  <a:lnTo>
                    <a:pt x="0" y="201"/>
                  </a:lnTo>
                  <a:lnTo>
                    <a:pt x="200" y="2736"/>
                  </a:lnTo>
                  <a:lnTo>
                    <a:pt x="2735" y="2502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2">
              <a:extLst>
                <a:ext uri="{FF2B5EF4-FFF2-40B4-BE49-F238E27FC236}">
                  <a16:creationId xmlns:a16="http://schemas.microsoft.com/office/drawing/2014/main" id="{DE4EC191-0792-ADA8-56E0-EFD08062A52F}"/>
                </a:ext>
              </a:extLst>
            </p:cNvPr>
            <p:cNvSpPr/>
            <p:nvPr/>
          </p:nvSpPr>
          <p:spPr>
            <a:xfrm>
              <a:off x="7218100" y="4661250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1"/>
                  </a:moveTo>
                  <a:lnTo>
                    <a:pt x="1" y="267"/>
                  </a:lnTo>
                  <a:lnTo>
                    <a:pt x="234" y="2803"/>
                  </a:lnTo>
                  <a:lnTo>
                    <a:pt x="2769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2">
              <a:extLst>
                <a:ext uri="{FF2B5EF4-FFF2-40B4-BE49-F238E27FC236}">
                  <a16:creationId xmlns:a16="http://schemas.microsoft.com/office/drawing/2014/main" id="{DB306BE2-05CC-3D58-C09A-660069830683}"/>
                </a:ext>
              </a:extLst>
            </p:cNvPr>
            <p:cNvSpPr/>
            <p:nvPr/>
          </p:nvSpPr>
          <p:spPr>
            <a:xfrm>
              <a:off x="7274825" y="45928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0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5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2">
              <a:extLst>
                <a:ext uri="{FF2B5EF4-FFF2-40B4-BE49-F238E27FC236}">
                  <a16:creationId xmlns:a16="http://schemas.microsoft.com/office/drawing/2014/main" id="{8D5EE14C-D6C1-39D5-DC34-5A11942FED4F}"/>
                </a:ext>
              </a:extLst>
            </p:cNvPr>
            <p:cNvSpPr/>
            <p:nvPr/>
          </p:nvSpPr>
          <p:spPr>
            <a:xfrm>
              <a:off x="7333200" y="4523650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0" y="201"/>
                  </a:lnTo>
                  <a:lnTo>
                    <a:pt x="234" y="2769"/>
                  </a:lnTo>
                  <a:lnTo>
                    <a:pt x="2802" y="2502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2">
              <a:extLst>
                <a:ext uri="{FF2B5EF4-FFF2-40B4-BE49-F238E27FC236}">
                  <a16:creationId xmlns:a16="http://schemas.microsoft.com/office/drawing/2014/main" id="{34B38C93-80B0-8E3F-FE62-E4CD421E1196}"/>
                </a:ext>
              </a:extLst>
            </p:cNvPr>
            <p:cNvSpPr/>
            <p:nvPr/>
          </p:nvSpPr>
          <p:spPr>
            <a:xfrm>
              <a:off x="7397400" y="4516975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68"/>
                  </a:lnTo>
                  <a:lnTo>
                    <a:pt x="234" y="2769"/>
                  </a:lnTo>
                  <a:lnTo>
                    <a:pt x="2769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2">
              <a:extLst>
                <a:ext uri="{FF2B5EF4-FFF2-40B4-BE49-F238E27FC236}">
                  <a16:creationId xmlns:a16="http://schemas.microsoft.com/office/drawing/2014/main" id="{FEC58A27-8AF8-26BC-31FB-EB250173AC87}"/>
                </a:ext>
              </a:extLst>
            </p:cNvPr>
            <p:cNvSpPr/>
            <p:nvPr/>
          </p:nvSpPr>
          <p:spPr>
            <a:xfrm>
              <a:off x="7460775" y="451115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6" y="0"/>
                  </a:moveTo>
                  <a:lnTo>
                    <a:pt x="1" y="234"/>
                  </a:lnTo>
                  <a:lnTo>
                    <a:pt x="234" y="2802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2">
              <a:extLst>
                <a:ext uri="{FF2B5EF4-FFF2-40B4-BE49-F238E27FC236}">
                  <a16:creationId xmlns:a16="http://schemas.microsoft.com/office/drawing/2014/main" id="{E40DCAA5-131C-276F-19C8-032C4FC7D1DE}"/>
                </a:ext>
              </a:extLst>
            </p:cNvPr>
            <p:cNvSpPr/>
            <p:nvPr/>
          </p:nvSpPr>
          <p:spPr>
            <a:xfrm>
              <a:off x="7489125" y="4126700"/>
              <a:ext cx="69250" cy="68400"/>
            </a:xfrm>
            <a:custGeom>
              <a:avLst/>
              <a:gdLst/>
              <a:ahLst/>
              <a:cxnLst/>
              <a:rect l="l" t="t" r="r" b="b"/>
              <a:pathLst>
                <a:path w="2770" h="2736" extrusionOk="0">
                  <a:moveTo>
                    <a:pt x="2536" y="1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770" y="2502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2">
              <a:extLst>
                <a:ext uri="{FF2B5EF4-FFF2-40B4-BE49-F238E27FC236}">
                  <a16:creationId xmlns:a16="http://schemas.microsoft.com/office/drawing/2014/main" id="{47396DD9-8055-AD0A-B22F-7355C68647D5}"/>
                </a:ext>
              </a:extLst>
            </p:cNvPr>
            <p:cNvSpPr/>
            <p:nvPr/>
          </p:nvSpPr>
          <p:spPr>
            <a:xfrm>
              <a:off x="7552525" y="412002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35" y="1"/>
                  </a:moveTo>
                  <a:lnTo>
                    <a:pt x="0" y="268"/>
                  </a:lnTo>
                  <a:lnTo>
                    <a:pt x="234" y="2769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2">
              <a:extLst>
                <a:ext uri="{FF2B5EF4-FFF2-40B4-BE49-F238E27FC236}">
                  <a16:creationId xmlns:a16="http://schemas.microsoft.com/office/drawing/2014/main" id="{1967C7BC-2AF1-0A03-CB1B-0DAA36660399}"/>
                </a:ext>
              </a:extLst>
            </p:cNvPr>
            <p:cNvSpPr/>
            <p:nvPr/>
          </p:nvSpPr>
          <p:spPr>
            <a:xfrm>
              <a:off x="7610900" y="405165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5" y="0"/>
                  </a:moveTo>
                  <a:lnTo>
                    <a:pt x="0" y="201"/>
                  </a:lnTo>
                  <a:lnTo>
                    <a:pt x="200" y="2736"/>
                  </a:lnTo>
                  <a:lnTo>
                    <a:pt x="2735" y="2502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2">
              <a:extLst>
                <a:ext uri="{FF2B5EF4-FFF2-40B4-BE49-F238E27FC236}">
                  <a16:creationId xmlns:a16="http://schemas.microsoft.com/office/drawing/2014/main" id="{54E5A994-7675-CED2-83A9-36A178B83E88}"/>
                </a:ext>
              </a:extLst>
            </p:cNvPr>
            <p:cNvSpPr/>
            <p:nvPr/>
          </p:nvSpPr>
          <p:spPr>
            <a:xfrm>
              <a:off x="7668425" y="3981600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0"/>
                  </a:moveTo>
                  <a:lnTo>
                    <a:pt x="1" y="267"/>
                  </a:lnTo>
                  <a:lnTo>
                    <a:pt x="234" y="2802"/>
                  </a:lnTo>
                  <a:lnTo>
                    <a:pt x="2769" y="2536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2">
              <a:extLst>
                <a:ext uri="{FF2B5EF4-FFF2-40B4-BE49-F238E27FC236}">
                  <a16:creationId xmlns:a16="http://schemas.microsoft.com/office/drawing/2014/main" id="{0C2A5381-E4CA-7524-6245-9D55515BE1D8}"/>
                </a:ext>
              </a:extLst>
            </p:cNvPr>
            <p:cNvSpPr/>
            <p:nvPr/>
          </p:nvSpPr>
          <p:spPr>
            <a:xfrm>
              <a:off x="7725125" y="391237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1" y="268"/>
                  </a:lnTo>
                  <a:lnTo>
                    <a:pt x="268" y="2769"/>
                  </a:lnTo>
                  <a:lnTo>
                    <a:pt x="2803" y="2569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2">
              <a:extLst>
                <a:ext uri="{FF2B5EF4-FFF2-40B4-BE49-F238E27FC236}">
                  <a16:creationId xmlns:a16="http://schemas.microsoft.com/office/drawing/2014/main" id="{166A26FB-541A-B3C3-C7D1-4D3262898ED4}"/>
                </a:ext>
              </a:extLst>
            </p:cNvPr>
            <p:cNvSpPr/>
            <p:nvPr/>
          </p:nvSpPr>
          <p:spPr>
            <a:xfrm>
              <a:off x="7789350" y="3906550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0"/>
                  </a:moveTo>
                  <a:lnTo>
                    <a:pt x="0" y="234"/>
                  </a:lnTo>
                  <a:lnTo>
                    <a:pt x="234" y="2802"/>
                  </a:lnTo>
                  <a:lnTo>
                    <a:pt x="2769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2">
              <a:extLst>
                <a:ext uri="{FF2B5EF4-FFF2-40B4-BE49-F238E27FC236}">
                  <a16:creationId xmlns:a16="http://schemas.microsoft.com/office/drawing/2014/main" id="{B5F5F184-F298-3549-CA61-65C100D30C26}"/>
                </a:ext>
              </a:extLst>
            </p:cNvPr>
            <p:cNvSpPr/>
            <p:nvPr/>
          </p:nvSpPr>
          <p:spPr>
            <a:xfrm>
              <a:off x="7852725" y="39015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6" y="0"/>
                  </a:moveTo>
                  <a:lnTo>
                    <a:pt x="1" y="200"/>
                  </a:lnTo>
                  <a:lnTo>
                    <a:pt x="234" y="2735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2">
              <a:extLst>
                <a:ext uri="{FF2B5EF4-FFF2-40B4-BE49-F238E27FC236}">
                  <a16:creationId xmlns:a16="http://schemas.microsoft.com/office/drawing/2014/main" id="{C145F4E6-2FAC-3752-C1F0-6FC876088DE3}"/>
                </a:ext>
              </a:extLst>
            </p:cNvPr>
            <p:cNvSpPr/>
            <p:nvPr/>
          </p:nvSpPr>
          <p:spPr>
            <a:xfrm>
              <a:off x="7916100" y="389487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603" y="0"/>
                  </a:moveTo>
                  <a:lnTo>
                    <a:pt x="1" y="267"/>
                  </a:lnTo>
                  <a:lnTo>
                    <a:pt x="268" y="2802"/>
                  </a:lnTo>
                  <a:lnTo>
                    <a:pt x="2803" y="2569"/>
                  </a:lnTo>
                  <a:lnTo>
                    <a:pt x="26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2">
              <a:extLst>
                <a:ext uri="{FF2B5EF4-FFF2-40B4-BE49-F238E27FC236}">
                  <a16:creationId xmlns:a16="http://schemas.microsoft.com/office/drawing/2014/main" id="{3C6DD055-EDDA-D5BC-F7D5-E064C72AD660}"/>
                </a:ext>
              </a:extLst>
            </p:cNvPr>
            <p:cNvSpPr/>
            <p:nvPr/>
          </p:nvSpPr>
          <p:spPr>
            <a:xfrm>
              <a:off x="7981150" y="3889875"/>
              <a:ext cx="68400" cy="69225"/>
            </a:xfrm>
            <a:custGeom>
              <a:avLst/>
              <a:gdLst/>
              <a:ahLst/>
              <a:cxnLst/>
              <a:rect l="l" t="t" r="r" b="b"/>
              <a:pathLst>
                <a:path w="2736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01" y="2769"/>
                  </a:lnTo>
                  <a:lnTo>
                    <a:pt x="2736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2">
              <a:extLst>
                <a:ext uri="{FF2B5EF4-FFF2-40B4-BE49-F238E27FC236}">
                  <a16:creationId xmlns:a16="http://schemas.microsoft.com/office/drawing/2014/main" id="{B85DFB64-31F5-75C6-B4B2-102A1798E9BB}"/>
                </a:ext>
              </a:extLst>
            </p:cNvPr>
            <p:cNvSpPr/>
            <p:nvPr/>
          </p:nvSpPr>
          <p:spPr>
            <a:xfrm>
              <a:off x="8049525" y="3947400"/>
              <a:ext cx="70075" cy="68425"/>
            </a:xfrm>
            <a:custGeom>
              <a:avLst/>
              <a:gdLst/>
              <a:ahLst/>
              <a:cxnLst/>
              <a:rect l="l" t="t" r="r" b="b"/>
              <a:pathLst>
                <a:path w="2803" h="2737" extrusionOk="0">
                  <a:moveTo>
                    <a:pt x="2536" y="1"/>
                  </a:moveTo>
                  <a:lnTo>
                    <a:pt x="1" y="201"/>
                  </a:lnTo>
                  <a:lnTo>
                    <a:pt x="268" y="2736"/>
                  </a:lnTo>
                  <a:lnTo>
                    <a:pt x="2803" y="2503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2">
              <a:extLst>
                <a:ext uri="{FF2B5EF4-FFF2-40B4-BE49-F238E27FC236}">
                  <a16:creationId xmlns:a16="http://schemas.microsoft.com/office/drawing/2014/main" id="{8F16FD91-E075-34BE-7FFF-D6523B7104AC}"/>
                </a:ext>
              </a:extLst>
            </p:cNvPr>
            <p:cNvSpPr/>
            <p:nvPr/>
          </p:nvSpPr>
          <p:spPr>
            <a:xfrm>
              <a:off x="8119575" y="40049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6" y="0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803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2">
              <a:extLst>
                <a:ext uri="{FF2B5EF4-FFF2-40B4-BE49-F238E27FC236}">
                  <a16:creationId xmlns:a16="http://schemas.microsoft.com/office/drawing/2014/main" id="{0C48FA2A-5999-452C-8C9E-4D548CC2FAB0}"/>
                </a:ext>
              </a:extLst>
            </p:cNvPr>
            <p:cNvSpPr/>
            <p:nvPr/>
          </p:nvSpPr>
          <p:spPr>
            <a:xfrm>
              <a:off x="8189625" y="4061650"/>
              <a:ext cx="68425" cy="69250"/>
            </a:xfrm>
            <a:custGeom>
              <a:avLst/>
              <a:gdLst/>
              <a:ahLst/>
              <a:cxnLst/>
              <a:rect l="l" t="t" r="r" b="b"/>
              <a:pathLst>
                <a:path w="2737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01" y="2769"/>
                  </a:lnTo>
                  <a:lnTo>
                    <a:pt x="2736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2">
              <a:extLst>
                <a:ext uri="{FF2B5EF4-FFF2-40B4-BE49-F238E27FC236}">
                  <a16:creationId xmlns:a16="http://schemas.microsoft.com/office/drawing/2014/main" id="{C16D4FBE-53E1-5F78-D13D-84D2EF9D2815}"/>
                </a:ext>
              </a:extLst>
            </p:cNvPr>
            <p:cNvSpPr/>
            <p:nvPr/>
          </p:nvSpPr>
          <p:spPr>
            <a:xfrm>
              <a:off x="8194650" y="41258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0"/>
                  </a:moveTo>
                  <a:lnTo>
                    <a:pt x="0" y="200"/>
                  </a:lnTo>
                  <a:lnTo>
                    <a:pt x="234" y="2735"/>
                  </a:lnTo>
                  <a:lnTo>
                    <a:pt x="2802" y="2502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2">
              <a:extLst>
                <a:ext uri="{FF2B5EF4-FFF2-40B4-BE49-F238E27FC236}">
                  <a16:creationId xmlns:a16="http://schemas.microsoft.com/office/drawing/2014/main" id="{8E0F09B7-2E7B-F788-B228-A51B7278D1BA}"/>
                </a:ext>
              </a:extLst>
            </p:cNvPr>
            <p:cNvSpPr/>
            <p:nvPr/>
          </p:nvSpPr>
          <p:spPr>
            <a:xfrm>
              <a:off x="8200475" y="4188400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1" y="234"/>
                  </a:lnTo>
                  <a:lnTo>
                    <a:pt x="267" y="2770"/>
                  </a:lnTo>
                  <a:lnTo>
                    <a:pt x="2803" y="25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2">
              <a:extLst>
                <a:ext uri="{FF2B5EF4-FFF2-40B4-BE49-F238E27FC236}">
                  <a16:creationId xmlns:a16="http://schemas.microsoft.com/office/drawing/2014/main" id="{FABE6E15-FCBE-E463-83DF-4B7C10A1AD37}"/>
                </a:ext>
              </a:extLst>
            </p:cNvPr>
            <p:cNvSpPr/>
            <p:nvPr/>
          </p:nvSpPr>
          <p:spPr>
            <a:xfrm>
              <a:off x="8207150" y="425180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6" y="0"/>
                  </a:moveTo>
                  <a:lnTo>
                    <a:pt x="0" y="234"/>
                  </a:lnTo>
                  <a:lnTo>
                    <a:pt x="201" y="2735"/>
                  </a:lnTo>
                  <a:lnTo>
                    <a:pt x="2736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2">
              <a:extLst>
                <a:ext uri="{FF2B5EF4-FFF2-40B4-BE49-F238E27FC236}">
                  <a16:creationId xmlns:a16="http://schemas.microsoft.com/office/drawing/2014/main" id="{88AB3B13-BD28-C891-D267-CF7F761B4B3A}"/>
                </a:ext>
              </a:extLst>
            </p:cNvPr>
            <p:cNvSpPr/>
            <p:nvPr/>
          </p:nvSpPr>
          <p:spPr>
            <a:xfrm>
              <a:off x="8212150" y="4315175"/>
              <a:ext cx="70075" cy="69225"/>
            </a:xfrm>
            <a:custGeom>
              <a:avLst/>
              <a:gdLst/>
              <a:ahLst/>
              <a:cxnLst/>
              <a:rect l="l" t="t" r="r" b="b"/>
              <a:pathLst>
                <a:path w="2803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67" y="2769"/>
                  </a:lnTo>
                  <a:lnTo>
                    <a:pt x="2803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2">
              <a:extLst>
                <a:ext uri="{FF2B5EF4-FFF2-40B4-BE49-F238E27FC236}">
                  <a16:creationId xmlns:a16="http://schemas.microsoft.com/office/drawing/2014/main" id="{4E3FCA33-2521-9D9E-4D28-0860396E58DC}"/>
                </a:ext>
              </a:extLst>
            </p:cNvPr>
            <p:cNvSpPr/>
            <p:nvPr/>
          </p:nvSpPr>
          <p:spPr>
            <a:xfrm>
              <a:off x="8218825" y="4377725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0"/>
                  </a:moveTo>
                  <a:lnTo>
                    <a:pt x="0" y="267"/>
                  </a:lnTo>
                  <a:lnTo>
                    <a:pt x="234" y="2802"/>
                  </a:lnTo>
                  <a:lnTo>
                    <a:pt x="2769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2">
              <a:extLst>
                <a:ext uri="{FF2B5EF4-FFF2-40B4-BE49-F238E27FC236}">
                  <a16:creationId xmlns:a16="http://schemas.microsoft.com/office/drawing/2014/main" id="{666E9711-6B32-BD02-45D0-4190915E7F47}"/>
                </a:ext>
              </a:extLst>
            </p:cNvPr>
            <p:cNvSpPr/>
            <p:nvPr/>
          </p:nvSpPr>
          <p:spPr>
            <a:xfrm>
              <a:off x="8224650" y="4441100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67"/>
                  </a:lnTo>
                  <a:lnTo>
                    <a:pt x="201" y="2769"/>
                  </a:lnTo>
                  <a:lnTo>
                    <a:pt x="2770" y="2569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2">
              <a:extLst>
                <a:ext uri="{FF2B5EF4-FFF2-40B4-BE49-F238E27FC236}">
                  <a16:creationId xmlns:a16="http://schemas.microsoft.com/office/drawing/2014/main" id="{EBD300A0-80E9-084F-25B5-B8512CA1BD8B}"/>
                </a:ext>
              </a:extLst>
            </p:cNvPr>
            <p:cNvSpPr/>
            <p:nvPr/>
          </p:nvSpPr>
          <p:spPr>
            <a:xfrm>
              <a:off x="8229675" y="450530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1"/>
                  </a:moveTo>
                  <a:lnTo>
                    <a:pt x="0" y="201"/>
                  </a:lnTo>
                  <a:lnTo>
                    <a:pt x="267" y="2736"/>
                  </a:lnTo>
                  <a:lnTo>
                    <a:pt x="2802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2">
              <a:extLst>
                <a:ext uri="{FF2B5EF4-FFF2-40B4-BE49-F238E27FC236}">
                  <a16:creationId xmlns:a16="http://schemas.microsoft.com/office/drawing/2014/main" id="{4219E5EA-72F9-DC0A-30E7-D30405567471}"/>
                </a:ext>
              </a:extLst>
            </p:cNvPr>
            <p:cNvSpPr/>
            <p:nvPr/>
          </p:nvSpPr>
          <p:spPr>
            <a:xfrm>
              <a:off x="8172950" y="4573700"/>
              <a:ext cx="68425" cy="69225"/>
            </a:xfrm>
            <a:custGeom>
              <a:avLst/>
              <a:gdLst/>
              <a:ahLst/>
              <a:cxnLst/>
              <a:rect l="l" t="t" r="r" b="b"/>
              <a:pathLst>
                <a:path w="2737" h="2769" extrusionOk="0">
                  <a:moveTo>
                    <a:pt x="2536" y="0"/>
                  </a:moveTo>
                  <a:lnTo>
                    <a:pt x="1" y="267"/>
                  </a:lnTo>
                  <a:lnTo>
                    <a:pt x="201" y="2769"/>
                  </a:lnTo>
                  <a:lnTo>
                    <a:pt x="2736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2">
              <a:extLst>
                <a:ext uri="{FF2B5EF4-FFF2-40B4-BE49-F238E27FC236}">
                  <a16:creationId xmlns:a16="http://schemas.microsoft.com/office/drawing/2014/main" id="{B48CC9F4-C988-95A3-44B5-6139DD501FC5}"/>
                </a:ext>
              </a:extLst>
            </p:cNvPr>
            <p:cNvSpPr/>
            <p:nvPr/>
          </p:nvSpPr>
          <p:spPr>
            <a:xfrm>
              <a:off x="8114575" y="4642900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69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2">
              <a:extLst>
                <a:ext uri="{FF2B5EF4-FFF2-40B4-BE49-F238E27FC236}">
                  <a16:creationId xmlns:a16="http://schemas.microsoft.com/office/drawing/2014/main" id="{C0BAFCF1-4AD1-4D41-D356-CD829851CE30}"/>
                </a:ext>
              </a:extLst>
            </p:cNvPr>
            <p:cNvSpPr/>
            <p:nvPr/>
          </p:nvSpPr>
          <p:spPr>
            <a:xfrm>
              <a:off x="8057050" y="4712125"/>
              <a:ext cx="70075" cy="69225"/>
            </a:xfrm>
            <a:custGeom>
              <a:avLst/>
              <a:gdLst/>
              <a:ahLst/>
              <a:cxnLst/>
              <a:rect l="l" t="t" r="r" b="b"/>
              <a:pathLst>
                <a:path w="2803" h="2769" extrusionOk="0">
                  <a:moveTo>
                    <a:pt x="2535" y="0"/>
                  </a:moveTo>
                  <a:lnTo>
                    <a:pt x="0" y="234"/>
                  </a:lnTo>
                  <a:lnTo>
                    <a:pt x="234" y="2769"/>
                  </a:lnTo>
                  <a:lnTo>
                    <a:pt x="2802" y="2502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2">
              <a:extLst>
                <a:ext uri="{FF2B5EF4-FFF2-40B4-BE49-F238E27FC236}">
                  <a16:creationId xmlns:a16="http://schemas.microsoft.com/office/drawing/2014/main" id="{C74115DD-E9D7-8250-9844-5EB3F6B93F45}"/>
                </a:ext>
              </a:extLst>
            </p:cNvPr>
            <p:cNvSpPr/>
            <p:nvPr/>
          </p:nvSpPr>
          <p:spPr>
            <a:xfrm>
              <a:off x="7993650" y="4717950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70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2">
              <a:extLst>
                <a:ext uri="{FF2B5EF4-FFF2-40B4-BE49-F238E27FC236}">
                  <a16:creationId xmlns:a16="http://schemas.microsoft.com/office/drawing/2014/main" id="{ECEDEA80-5257-AEC3-E4D0-CF1D1C068A40}"/>
                </a:ext>
              </a:extLst>
            </p:cNvPr>
            <p:cNvSpPr/>
            <p:nvPr/>
          </p:nvSpPr>
          <p:spPr>
            <a:xfrm>
              <a:off x="7923600" y="466042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6" y="0"/>
                  </a:moveTo>
                  <a:lnTo>
                    <a:pt x="1" y="234"/>
                  </a:lnTo>
                  <a:lnTo>
                    <a:pt x="234" y="2802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2">
              <a:extLst>
                <a:ext uri="{FF2B5EF4-FFF2-40B4-BE49-F238E27FC236}">
                  <a16:creationId xmlns:a16="http://schemas.microsoft.com/office/drawing/2014/main" id="{79ED8D5F-54CF-196A-4318-9675A90C0881}"/>
                </a:ext>
              </a:extLst>
            </p:cNvPr>
            <p:cNvSpPr/>
            <p:nvPr/>
          </p:nvSpPr>
          <p:spPr>
            <a:xfrm>
              <a:off x="7860225" y="4666250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69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2">
              <a:extLst>
                <a:ext uri="{FF2B5EF4-FFF2-40B4-BE49-F238E27FC236}">
                  <a16:creationId xmlns:a16="http://schemas.microsoft.com/office/drawing/2014/main" id="{D5E79959-B42E-5E44-9B3B-AB0DA3A6B960}"/>
                </a:ext>
              </a:extLst>
            </p:cNvPr>
            <p:cNvSpPr/>
            <p:nvPr/>
          </p:nvSpPr>
          <p:spPr>
            <a:xfrm>
              <a:off x="7790175" y="46095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0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803" y="2502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2">
              <a:extLst>
                <a:ext uri="{FF2B5EF4-FFF2-40B4-BE49-F238E27FC236}">
                  <a16:creationId xmlns:a16="http://schemas.microsoft.com/office/drawing/2014/main" id="{E74D8524-A5AA-188F-E17B-B31B224DF885}"/>
                </a:ext>
              </a:extLst>
            </p:cNvPr>
            <p:cNvSpPr/>
            <p:nvPr/>
          </p:nvSpPr>
          <p:spPr>
            <a:xfrm>
              <a:off x="7720975" y="4552000"/>
              <a:ext cx="69225" cy="68400"/>
            </a:xfrm>
            <a:custGeom>
              <a:avLst/>
              <a:gdLst/>
              <a:ahLst/>
              <a:cxnLst/>
              <a:rect l="l" t="t" r="r" b="b"/>
              <a:pathLst>
                <a:path w="2769" h="2736" extrusionOk="0">
                  <a:moveTo>
                    <a:pt x="2569" y="1"/>
                  </a:moveTo>
                  <a:lnTo>
                    <a:pt x="0" y="201"/>
                  </a:lnTo>
                  <a:lnTo>
                    <a:pt x="234" y="2736"/>
                  </a:lnTo>
                  <a:lnTo>
                    <a:pt x="2769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2">
              <a:extLst>
                <a:ext uri="{FF2B5EF4-FFF2-40B4-BE49-F238E27FC236}">
                  <a16:creationId xmlns:a16="http://schemas.microsoft.com/office/drawing/2014/main" id="{9B41DF0B-B8C7-A476-A158-AF4F6AEA0CE7}"/>
                </a:ext>
              </a:extLst>
            </p:cNvPr>
            <p:cNvSpPr/>
            <p:nvPr/>
          </p:nvSpPr>
          <p:spPr>
            <a:xfrm>
              <a:off x="7651750" y="4494475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34" y="2769"/>
                  </a:lnTo>
                  <a:lnTo>
                    <a:pt x="2769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2">
              <a:extLst>
                <a:ext uri="{FF2B5EF4-FFF2-40B4-BE49-F238E27FC236}">
                  <a16:creationId xmlns:a16="http://schemas.microsoft.com/office/drawing/2014/main" id="{32C1FABA-6CDE-1487-10D8-2A5A75E95CAE}"/>
                </a:ext>
              </a:extLst>
            </p:cNvPr>
            <p:cNvSpPr/>
            <p:nvPr/>
          </p:nvSpPr>
          <p:spPr>
            <a:xfrm>
              <a:off x="7587550" y="449947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69" y="0"/>
                  </a:moveTo>
                  <a:lnTo>
                    <a:pt x="0" y="267"/>
                  </a:lnTo>
                  <a:lnTo>
                    <a:pt x="267" y="2802"/>
                  </a:lnTo>
                  <a:lnTo>
                    <a:pt x="2802" y="2569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2">
              <a:extLst>
                <a:ext uri="{FF2B5EF4-FFF2-40B4-BE49-F238E27FC236}">
                  <a16:creationId xmlns:a16="http://schemas.microsoft.com/office/drawing/2014/main" id="{49379793-DFAF-D9ED-9746-C4D25A459DFC}"/>
                </a:ext>
              </a:extLst>
            </p:cNvPr>
            <p:cNvSpPr/>
            <p:nvPr/>
          </p:nvSpPr>
          <p:spPr>
            <a:xfrm>
              <a:off x="7524150" y="45061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6" y="0"/>
                  </a:moveTo>
                  <a:lnTo>
                    <a:pt x="1" y="200"/>
                  </a:lnTo>
                  <a:lnTo>
                    <a:pt x="268" y="2735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2">
              <a:extLst>
                <a:ext uri="{FF2B5EF4-FFF2-40B4-BE49-F238E27FC236}">
                  <a16:creationId xmlns:a16="http://schemas.microsoft.com/office/drawing/2014/main" id="{F16C2044-E39D-E5F4-F4DC-49065BD5CE30}"/>
                </a:ext>
              </a:extLst>
            </p:cNvPr>
            <p:cNvSpPr/>
            <p:nvPr/>
          </p:nvSpPr>
          <p:spPr>
            <a:xfrm>
              <a:off x="7761000" y="4155050"/>
              <a:ext cx="324425" cy="321925"/>
            </a:xfrm>
            <a:custGeom>
              <a:avLst/>
              <a:gdLst/>
              <a:ahLst/>
              <a:cxnLst/>
              <a:rect l="l" t="t" r="r" b="b"/>
              <a:pathLst>
                <a:path w="12977" h="12877" fill="none" extrusionOk="0">
                  <a:moveTo>
                    <a:pt x="10408" y="7339"/>
                  </a:moveTo>
                  <a:lnTo>
                    <a:pt x="12976" y="7072"/>
                  </a:lnTo>
                  <a:lnTo>
                    <a:pt x="12709" y="4571"/>
                  </a:lnTo>
                  <a:lnTo>
                    <a:pt x="10174" y="4771"/>
                  </a:lnTo>
                  <a:lnTo>
                    <a:pt x="9974" y="2269"/>
                  </a:lnTo>
                  <a:lnTo>
                    <a:pt x="7406" y="2502"/>
                  </a:lnTo>
                  <a:lnTo>
                    <a:pt x="7172" y="1"/>
                  </a:lnTo>
                  <a:lnTo>
                    <a:pt x="4637" y="201"/>
                  </a:lnTo>
                  <a:lnTo>
                    <a:pt x="4870" y="2736"/>
                  </a:lnTo>
                  <a:lnTo>
                    <a:pt x="2335" y="3003"/>
                  </a:lnTo>
                  <a:lnTo>
                    <a:pt x="2535" y="5505"/>
                  </a:lnTo>
                  <a:lnTo>
                    <a:pt x="0" y="5738"/>
                  </a:lnTo>
                  <a:lnTo>
                    <a:pt x="234" y="8273"/>
                  </a:lnTo>
                  <a:lnTo>
                    <a:pt x="2802" y="8040"/>
                  </a:lnTo>
                  <a:lnTo>
                    <a:pt x="3036" y="10575"/>
                  </a:lnTo>
                  <a:lnTo>
                    <a:pt x="5571" y="10308"/>
                  </a:lnTo>
                  <a:lnTo>
                    <a:pt x="5804" y="12877"/>
                  </a:lnTo>
                  <a:lnTo>
                    <a:pt x="8340" y="12610"/>
                  </a:lnTo>
                  <a:lnTo>
                    <a:pt x="8139" y="10075"/>
                  </a:lnTo>
                  <a:lnTo>
                    <a:pt x="10675" y="9874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2">
              <a:extLst>
                <a:ext uri="{FF2B5EF4-FFF2-40B4-BE49-F238E27FC236}">
                  <a16:creationId xmlns:a16="http://schemas.microsoft.com/office/drawing/2014/main" id="{F0BE3E3C-EBFA-A352-335F-C2A645802995}"/>
                </a:ext>
              </a:extLst>
            </p:cNvPr>
            <p:cNvSpPr/>
            <p:nvPr/>
          </p:nvSpPr>
          <p:spPr>
            <a:xfrm>
              <a:off x="6933750" y="4230950"/>
              <a:ext cx="323575" cy="321925"/>
            </a:xfrm>
            <a:custGeom>
              <a:avLst/>
              <a:gdLst/>
              <a:ahLst/>
              <a:cxnLst/>
              <a:rect l="l" t="t" r="r" b="b"/>
              <a:pathLst>
                <a:path w="12943" h="12877" fill="none" extrusionOk="0">
                  <a:moveTo>
                    <a:pt x="12943" y="7139"/>
                  </a:moveTo>
                  <a:lnTo>
                    <a:pt x="12742" y="4570"/>
                  </a:lnTo>
                  <a:lnTo>
                    <a:pt x="10207" y="4770"/>
                  </a:lnTo>
                  <a:lnTo>
                    <a:pt x="7639" y="5037"/>
                  </a:lnTo>
                  <a:lnTo>
                    <a:pt x="7405" y="2502"/>
                  </a:lnTo>
                  <a:lnTo>
                    <a:pt x="7138" y="0"/>
                  </a:lnTo>
                  <a:lnTo>
                    <a:pt x="4603" y="200"/>
                  </a:lnTo>
                  <a:lnTo>
                    <a:pt x="4870" y="2735"/>
                  </a:lnTo>
                  <a:lnTo>
                    <a:pt x="5104" y="5304"/>
                  </a:lnTo>
                  <a:lnTo>
                    <a:pt x="2569" y="5504"/>
                  </a:lnTo>
                  <a:lnTo>
                    <a:pt x="0" y="5738"/>
                  </a:lnTo>
                  <a:lnTo>
                    <a:pt x="234" y="8306"/>
                  </a:lnTo>
                  <a:lnTo>
                    <a:pt x="2769" y="8039"/>
                  </a:lnTo>
                  <a:lnTo>
                    <a:pt x="5304" y="7806"/>
                  </a:lnTo>
                  <a:lnTo>
                    <a:pt x="5571" y="10341"/>
                  </a:lnTo>
                  <a:lnTo>
                    <a:pt x="5804" y="12876"/>
                  </a:lnTo>
                  <a:lnTo>
                    <a:pt x="8373" y="12643"/>
                  </a:lnTo>
                  <a:lnTo>
                    <a:pt x="8106" y="10074"/>
                  </a:lnTo>
                  <a:lnTo>
                    <a:pt x="7872" y="7572"/>
                  </a:lnTo>
                  <a:lnTo>
                    <a:pt x="10407" y="7339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3A1DF3D-8380-2ABB-CA2E-741E27CBE1F1}"/>
              </a:ext>
            </a:extLst>
          </p:cNvPr>
          <p:cNvSpPr txBox="1">
            <a:spLocks/>
          </p:cNvSpPr>
          <p:nvPr/>
        </p:nvSpPr>
        <p:spPr>
          <a:xfrm>
            <a:off x="2338547" y="1012105"/>
            <a:ext cx="4333894" cy="514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4C96"/>
              </a:buClr>
              <a:buSzPts val="1600"/>
              <a:buFont typeface="Poppins"/>
              <a:buChar char="●"/>
              <a:defRPr sz="15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○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○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○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127000" indent="0">
              <a:buFont typeface="Poppins"/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A Monte Carlo Multisampling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72E248-3531-D1B6-512E-F39620227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653" y="1681267"/>
            <a:ext cx="2819400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651ED9-675B-1CCB-5645-C2D5A7C61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949" y="1681267"/>
            <a:ext cx="2819584" cy="281958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9A5B1AF-9A1E-12D0-52F0-81E0D88347EC}"/>
              </a:ext>
            </a:extLst>
          </p:cNvPr>
          <p:cNvSpPr txBox="1">
            <a:spLocks/>
          </p:cNvSpPr>
          <p:nvPr/>
        </p:nvSpPr>
        <p:spPr>
          <a:xfrm>
            <a:off x="2281843" y="4500667"/>
            <a:ext cx="1489020" cy="514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4C96"/>
              </a:buClr>
              <a:buSzPts val="1600"/>
              <a:buFont typeface="Poppins"/>
              <a:buChar char="●"/>
              <a:defRPr sz="15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○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○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○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127000" indent="0">
              <a:buFont typeface="Poppins"/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16 samples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E54CC8D-2E80-6B57-4227-2DE3ED92CD21}"/>
              </a:ext>
            </a:extLst>
          </p:cNvPr>
          <p:cNvSpPr txBox="1">
            <a:spLocks/>
          </p:cNvSpPr>
          <p:nvPr/>
        </p:nvSpPr>
        <p:spPr>
          <a:xfrm>
            <a:off x="5256681" y="4500667"/>
            <a:ext cx="1722120" cy="514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4C96"/>
              </a:buClr>
              <a:buSzPts val="1600"/>
              <a:buFont typeface="Poppins"/>
              <a:buChar char="●"/>
              <a:defRPr sz="15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○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○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○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127000" indent="0">
              <a:buFont typeface="Poppins"/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256 samples</a:t>
            </a:r>
          </a:p>
        </p:txBody>
      </p:sp>
    </p:spTree>
    <p:extLst>
      <p:ext uri="{BB962C8B-B14F-4D97-AF65-F5344CB8AC3E}">
        <p14:creationId xmlns:p14="http://schemas.microsoft.com/office/powerpoint/2010/main" val="1662777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>
          <a:extLst>
            <a:ext uri="{FF2B5EF4-FFF2-40B4-BE49-F238E27FC236}">
              <a16:creationId xmlns:a16="http://schemas.microsoft.com/office/drawing/2014/main" id="{8847FA02-75CD-9898-7425-4A11106E1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42">
            <a:extLst>
              <a:ext uri="{FF2B5EF4-FFF2-40B4-BE49-F238E27FC236}">
                <a16:creationId xmlns:a16="http://schemas.microsoft.com/office/drawing/2014/main" id="{86681CDD-EB9A-D520-EA39-9DCC400453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5402" y="567953"/>
            <a:ext cx="474126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3. Optimization Algorithm</a:t>
            </a:r>
            <a:endParaRPr sz="2800" dirty="0"/>
          </a:p>
        </p:txBody>
      </p:sp>
      <p:grpSp>
        <p:nvGrpSpPr>
          <p:cNvPr id="858" name="Google Shape;858;p42">
            <a:extLst>
              <a:ext uri="{FF2B5EF4-FFF2-40B4-BE49-F238E27FC236}">
                <a16:creationId xmlns:a16="http://schemas.microsoft.com/office/drawing/2014/main" id="{9F25D13D-53A9-CB45-C2F3-664CCBF7EBD8}"/>
              </a:ext>
            </a:extLst>
          </p:cNvPr>
          <p:cNvGrpSpPr/>
          <p:nvPr/>
        </p:nvGrpSpPr>
        <p:grpSpPr>
          <a:xfrm>
            <a:off x="7915879" y="459834"/>
            <a:ext cx="1016242" cy="639649"/>
            <a:chOff x="6724425" y="3889875"/>
            <a:chExt cx="1575325" cy="991550"/>
          </a:xfrm>
        </p:grpSpPr>
        <p:sp>
          <p:nvSpPr>
            <p:cNvPr id="859" name="Google Shape;859;p42">
              <a:extLst>
                <a:ext uri="{FF2B5EF4-FFF2-40B4-BE49-F238E27FC236}">
                  <a16:creationId xmlns:a16="http://schemas.microsoft.com/office/drawing/2014/main" id="{6212E8B4-3B62-EF6F-6D37-57ED1E8D89F0}"/>
                </a:ext>
              </a:extLst>
            </p:cNvPr>
            <p:cNvSpPr/>
            <p:nvPr/>
          </p:nvSpPr>
          <p:spPr>
            <a:xfrm>
              <a:off x="7424925" y="413170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69" y="1"/>
                  </a:moveTo>
                  <a:lnTo>
                    <a:pt x="0" y="268"/>
                  </a:lnTo>
                  <a:lnTo>
                    <a:pt x="267" y="2803"/>
                  </a:lnTo>
                  <a:lnTo>
                    <a:pt x="2802" y="25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2">
              <a:extLst>
                <a:ext uri="{FF2B5EF4-FFF2-40B4-BE49-F238E27FC236}">
                  <a16:creationId xmlns:a16="http://schemas.microsoft.com/office/drawing/2014/main" id="{05972225-DF7A-A2C2-395A-130F6ABA7BB6}"/>
                </a:ext>
              </a:extLst>
            </p:cNvPr>
            <p:cNvSpPr/>
            <p:nvPr/>
          </p:nvSpPr>
          <p:spPr>
            <a:xfrm>
              <a:off x="7361550" y="41383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1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2">
              <a:extLst>
                <a:ext uri="{FF2B5EF4-FFF2-40B4-BE49-F238E27FC236}">
                  <a16:creationId xmlns:a16="http://schemas.microsoft.com/office/drawing/2014/main" id="{8660D214-684A-E09F-33C4-8A1B4A21E00F}"/>
                </a:ext>
              </a:extLst>
            </p:cNvPr>
            <p:cNvSpPr/>
            <p:nvPr/>
          </p:nvSpPr>
          <p:spPr>
            <a:xfrm>
              <a:off x="7291500" y="4080825"/>
              <a:ext cx="70075" cy="68425"/>
            </a:xfrm>
            <a:custGeom>
              <a:avLst/>
              <a:gdLst/>
              <a:ahLst/>
              <a:cxnLst/>
              <a:rect l="l" t="t" r="r" b="b"/>
              <a:pathLst>
                <a:path w="2803" h="2737" extrusionOk="0">
                  <a:moveTo>
                    <a:pt x="2569" y="1"/>
                  </a:moveTo>
                  <a:lnTo>
                    <a:pt x="0" y="201"/>
                  </a:lnTo>
                  <a:lnTo>
                    <a:pt x="267" y="2736"/>
                  </a:lnTo>
                  <a:lnTo>
                    <a:pt x="2802" y="25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2">
              <a:extLst>
                <a:ext uri="{FF2B5EF4-FFF2-40B4-BE49-F238E27FC236}">
                  <a16:creationId xmlns:a16="http://schemas.microsoft.com/office/drawing/2014/main" id="{501A59CF-1179-B8F5-CCC7-7164F92FFEB8}"/>
                </a:ext>
              </a:extLst>
            </p:cNvPr>
            <p:cNvSpPr/>
            <p:nvPr/>
          </p:nvSpPr>
          <p:spPr>
            <a:xfrm>
              <a:off x="7223100" y="4023300"/>
              <a:ext cx="68425" cy="69225"/>
            </a:xfrm>
            <a:custGeom>
              <a:avLst/>
              <a:gdLst/>
              <a:ahLst/>
              <a:cxnLst/>
              <a:rect l="l" t="t" r="r" b="b"/>
              <a:pathLst>
                <a:path w="2737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01" y="2769"/>
                  </a:lnTo>
                  <a:lnTo>
                    <a:pt x="2736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2">
              <a:extLst>
                <a:ext uri="{FF2B5EF4-FFF2-40B4-BE49-F238E27FC236}">
                  <a16:creationId xmlns:a16="http://schemas.microsoft.com/office/drawing/2014/main" id="{CDFD3D06-DE73-1EC0-D993-9DF4E585410A}"/>
                </a:ext>
              </a:extLst>
            </p:cNvPr>
            <p:cNvSpPr/>
            <p:nvPr/>
          </p:nvSpPr>
          <p:spPr>
            <a:xfrm>
              <a:off x="7153050" y="3965750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68" y="2769"/>
                  </a:lnTo>
                  <a:lnTo>
                    <a:pt x="2803" y="2502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2">
              <a:extLst>
                <a:ext uri="{FF2B5EF4-FFF2-40B4-BE49-F238E27FC236}">
                  <a16:creationId xmlns:a16="http://schemas.microsoft.com/office/drawing/2014/main" id="{741B6089-4FE8-6B2C-F257-EFECE264E35F}"/>
                </a:ext>
              </a:extLst>
            </p:cNvPr>
            <p:cNvSpPr/>
            <p:nvPr/>
          </p:nvSpPr>
          <p:spPr>
            <a:xfrm>
              <a:off x="7089675" y="3971600"/>
              <a:ext cx="70075" cy="69225"/>
            </a:xfrm>
            <a:custGeom>
              <a:avLst/>
              <a:gdLst/>
              <a:ahLst/>
              <a:cxnLst/>
              <a:rect l="l" t="t" r="r" b="b"/>
              <a:pathLst>
                <a:path w="2803" h="2769" extrusionOk="0">
                  <a:moveTo>
                    <a:pt x="2536" y="0"/>
                  </a:moveTo>
                  <a:lnTo>
                    <a:pt x="1" y="234"/>
                  </a:lnTo>
                  <a:lnTo>
                    <a:pt x="201" y="2769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2">
              <a:extLst>
                <a:ext uri="{FF2B5EF4-FFF2-40B4-BE49-F238E27FC236}">
                  <a16:creationId xmlns:a16="http://schemas.microsoft.com/office/drawing/2014/main" id="{A2575759-9D2A-F423-4BC4-3D4929399877}"/>
                </a:ext>
              </a:extLst>
            </p:cNvPr>
            <p:cNvSpPr/>
            <p:nvPr/>
          </p:nvSpPr>
          <p:spPr>
            <a:xfrm>
              <a:off x="7026300" y="3977425"/>
              <a:ext cx="68400" cy="69250"/>
            </a:xfrm>
            <a:custGeom>
              <a:avLst/>
              <a:gdLst/>
              <a:ahLst/>
              <a:cxnLst/>
              <a:rect l="l" t="t" r="r" b="b"/>
              <a:pathLst>
                <a:path w="2736" h="2770" extrusionOk="0">
                  <a:moveTo>
                    <a:pt x="2536" y="1"/>
                  </a:moveTo>
                  <a:lnTo>
                    <a:pt x="1" y="267"/>
                  </a:lnTo>
                  <a:lnTo>
                    <a:pt x="201" y="2769"/>
                  </a:lnTo>
                  <a:lnTo>
                    <a:pt x="2736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2">
              <a:extLst>
                <a:ext uri="{FF2B5EF4-FFF2-40B4-BE49-F238E27FC236}">
                  <a16:creationId xmlns:a16="http://schemas.microsoft.com/office/drawing/2014/main" id="{61DDBC2D-2785-A159-7609-9E92B65C2C59}"/>
                </a:ext>
              </a:extLst>
            </p:cNvPr>
            <p:cNvSpPr/>
            <p:nvPr/>
          </p:nvSpPr>
          <p:spPr>
            <a:xfrm>
              <a:off x="6962100" y="3984100"/>
              <a:ext cx="69225" cy="68400"/>
            </a:xfrm>
            <a:custGeom>
              <a:avLst/>
              <a:gdLst/>
              <a:ahLst/>
              <a:cxnLst/>
              <a:rect l="l" t="t" r="r" b="b"/>
              <a:pathLst>
                <a:path w="2769" h="2736" extrusionOk="0">
                  <a:moveTo>
                    <a:pt x="2569" y="0"/>
                  </a:moveTo>
                  <a:lnTo>
                    <a:pt x="0" y="201"/>
                  </a:lnTo>
                  <a:lnTo>
                    <a:pt x="234" y="2736"/>
                  </a:lnTo>
                  <a:lnTo>
                    <a:pt x="2769" y="2502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2">
              <a:extLst>
                <a:ext uri="{FF2B5EF4-FFF2-40B4-BE49-F238E27FC236}">
                  <a16:creationId xmlns:a16="http://schemas.microsoft.com/office/drawing/2014/main" id="{C19B4D02-22E2-75BA-9AC9-28437D1A8E54}"/>
                </a:ext>
              </a:extLst>
            </p:cNvPr>
            <p:cNvSpPr/>
            <p:nvPr/>
          </p:nvSpPr>
          <p:spPr>
            <a:xfrm>
              <a:off x="6898725" y="3989100"/>
              <a:ext cx="69225" cy="68400"/>
            </a:xfrm>
            <a:custGeom>
              <a:avLst/>
              <a:gdLst/>
              <a:ahLst/>
              <a:cxnLst/>
              <a:rect l="l" t="t" r="r" b="b"/>
              <a:pathLst>
                <a:path w="2769" h="2736" extrusionOk="0">
                  <a:moveTo>
                    <a:pt x="2535" y="1"/>
                  </a:moveTo>
                  <a:lnTo>
                    <a:pt x="0" y="234"/>
                  </a:lnTo>
                  <a:lnTo>
                    <a:pt x="200" y="2736"/>
                  </a:lnTo>
                  <a:lnTo>
                    <a:pt x="2769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2">
              <a:extLst>
                <a:ext uri="{FF2B5EF4-FFF2-40B4-BE49-F238E27FC236}">
                  <a16:creationId xmlns:a16="http://schemas.microsoft.com/office/drawing/2014/main" id="{2A872196-5849-75D9-2AD3-95D81E43C38F}"/>
                </a:ext>
              </a:extLst>
            </p:cNvPr>
            <p:cNvSpPr/>
            <p:nvPr/>
          </p:nvSpPr>
          <p:spPr>
            <a:xfrm>
              <a:off x="6840350" y="405747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5" y="1"/>
                  </a:moveTo>
                  <a:lnTo>
                    <a:pt x="0" y="268"/>
                  </a:lnTo>
                  <a:lnTo>
                    <a:pt x="267" y="2803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2">
              <a:extLst>
                <a:ext uri="{FF2B5EF4-FFF2-40B4-BE49-F238E27FC236}">
                  <a16:creationId xmlns:a16="http://schemas.microsoft.com/office/drawing/2014/main" id="{59D9606E-5E7C-5E94-B268-B63FB3B4088C}"/>
                </a:ext>
              </a:extLst>
            </p:cNvPr>
            <p:cNvSpPr/>
            <p:nvPr/>
          </p:nvSpPr>
          <p:spPr>
            <a:xfrm>
              <a:off x="6782800" y="412752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0" y="201"/>
                  </a:lnTo>
                  <a:lnTo>
                    <a:pt x="267" y="2770"/>
                  </a:lnTo>
                  <a:lnTo>
                    <a:pt x="2802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2">
              <a:extLst>
                <a:ext uri="{FF2B5EF4-FFF2-40B4-BE49-F238E27FC236}">
                  <a16:creationId xmlns:a16="http://schemas.microsoft.com/office/drawing/2014/main" id="{E110A94A-C75A-0AFA-8DCD-427BF0A2B6B9}"/>
                </a:ext>
              </a:extLst>
            </p:cNvPr>
            <p:cNvSpPr/>
            <p:nvPr/>
          </p:nvSpPr>
          <p:spPr>
            <a:xfrm>
              <a:off x="6724425" y="41967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602" y="1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6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2">
              <a:extLst>
                <a:ext uri="{FF2B5EF4-FFF2-40B4-BE49-F238E27FC236}">
                  <a16:creationId xmlns:a16="http://schemas.microsoft.com/office/drawing/2014/main" id="{AF72B9F0-D327-6CA2-0223-0B70EA043FED}"/>
                </a:ext>
              </a:extLst>
            </p:cNvPr>
            <p:cNvSpPr/>
            <p:nvPr/>
          </p:nvSpPr>
          <p:spPr>
            <a:xfrm>
              <a:off x="6731100" y="426012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1"/>
                  </a:moveTo>
                  <a:lnTo>
                    <a:pt x="0" y="201"/>
                  </a:lnTo>
                  <a:lnTo>
                    <a:pt x="234" y="2736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2">
              <a:extLst>
                <a:ext uri="{FF2B5EF4-FFF2-40B4-BE49-F238E27FC236}">
                  <a16:creationId xmlns:a16="http://schemas.microsoft.com/office/drawing/2014/main" id="{4FE5CF8E-F04F-7A6C-D53B-4BD32CD29DF9}"/>
                </a:ext>
              </a:extLst>
            </p:cNvPr>
            <p:cNvSpPr/>
            <p:nvPr/>
          </p:nvSpPr>
          <p:spPr>
            <a:xfrm>
              <a:off x="6736925" y="4323500"/>
              <a:ext cx="69250" cy="68425"/>
            </a:xfrm>
            <a:custGeom>
              <a:avLst/>
              <a:gdLst/>
              <a:ahLst/>
              <a:cxnLst/>
              <a:rect l="l" t="t" r="r" b="b"/>
              <a:pathLst>
                <a:path w="2770" h="2737" extrusionOk="0">
                  <a:moveTo>
                    <a:pt x="2569" y="1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769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2">
              <a:extLst>
                <a:ext uri="{FF2B5EF4-FFF2-40B4-BE49-F238E27FC236}">
                  <a16:creationId xmlns:a16="http://schemas.microsoft.com/office/drawing/2014/main" id="{BAD612E4-A397-974B-3D12-009B7D1ED9A7}"/>
                </a:ext>
              </a:extLst>
            </p:cNvPr>
            <p:cNvSpPr/>
            <p:nvPr/>
          </p:nvSpPr>
          <p:spPr>
            <a:xfrm>
              <a:off x="6742775" y="4386050"/>
              <a:ext cx="69225" cy="70075"/>
            </a:xfrm>
            <a:custGeom>
              <a:avLst/>
              <a:gdLst/>
              <a:ahLst/>
              <a:cxnLst/>
              <a:rect l="l" t="t" r="r" b="b"/>
              <a:pathLst>
                <a:path w="2769" h="2803" extrusionOk="0">
                  <a:moveTo>
                    <a:pt x="2535" y="1"/>
                  </a:moveTo>
                  <a:lnTo>
                    <a:pt x="0" y="234"/>
                  </a:lnTo>
                  <a:lnTo>
                    <a:pt x="234" y="2803"/>
                  </a:lnTo>
                  <a:lnTo>
                    <a:pt x="2769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2">
              <a:extLst>
                <a:ext uri="{FF2B5EF4-FFF2-40B4-BE49-F238E27FC236}">
                  <a16:creationId xmlns:a16="http://schemas.microsoft.com/office/drawing/2014/main" id="{624AF79E-E55F-D2AF-DDEE-D7D8C5A807AE}"/>
                </a:ext>
              </a:extLst>
            </p:cNvPr>
            <p:cNvSpPr/>
            <p:nvPr/>
          </p:nvSpPr>
          <p:spPr>
            <a:xfrm>
              <a:off x="6748600" y="444942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36" y="1"/>
                  </a:moveTo>
                  <a:lnTo>
                    <a:pt x="1" y="268"/>
                  </a:lnTo>
                  <a:lnTo>
                    <a:pt x="268" y="2769"/>
                  </a:lnTo>
                  <a:lnTo>
                    <a:pt x="2803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2">
              <a:extLst>
                <a:ext uri="{FF2B5EF4-FFF2-40B4-BE49-F238E27FC236}">
                  <a16:creationId xmlns:a16="http://schemas.microsoft.com/office/drawing/2014/main" id="{1C7820B0-3FAD-3129-1577-4F4E9CC92151}"/>
                </a:ext>
              </a:extLst>
            </p:cNvPr>
            <p:cNvSpPr/>
            <p:nvPr/>
          </p:nvSpPr>
          <p:spPr>
            <a:xfrm>
              <a:off x="6755275" y="451365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6" y="0"/>
                  </a:moveTo>
                  <a:lnTo>
                    <a:pt x="1" y="200"/>
                  </a:lnTo>
                  <a:lnTo>
                    <a:pt x="201" y="2736"/>
                  </a:lnTo>
                  <a:lnTo>
                    <a:pt x="2736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2">
              <a:extLst>
                <a:ext uri="{FF2B5EF4-FFF2-40B4-BE49-F238E27FC236}">
                  <a16:creationId xmlns:a16="http://schemas.microsoft.com/office/drawing/2014/main" id="{3CF96706-7CDA-DDCA-14C1-D5E7BBEEE02B}"/>
                </a:ext>
              </a:extLst>
            </p:cNvPr>
            <p:cNvSpPr/>
            <p:nvPr/>
          </p:nvSpPr>
          <p:spPr>
            <a:xfrm>
              <a:off x="6760275" y="4576200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69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2">
              <a:extLst>
                <a:ext uri="{FF2B5EF4-FFF2-40B4-BE49-F238E27FC236}">
                  <a16:creationId xmlns:a16="http://schemas.microsoft.com/office/drawing/2014/main" id="{146783BD-1885-A425-8D93-30A0EBDCCCAB}"/>
                </a:ext>
              </a:extLst>
            </p:cNvPr>
            <p:cNvSpPr/>
            <p:nvPr/>
          </p:nvSpPr>
          <p:spPr>
            <a:xfrm>
              <a:off x="6766125" y="46395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0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5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2">
              <a:extLst>
                <a:ext uri="{FF2B5EF4-FFF2-40B4-BE49-F238E27FC236}">
                  <a16:creationId xmlns:a16="http://schemas.microsoft.com/office/drawing/2014/main" id="{42ACE69B-8FFD-3354-70DE-F068526BBD4D}"/>
                </a:ext>
              </a:extLst>
            </p:cNvPr>
            <p:cNvSpPr/>
            <p:nvPr/>
          </p:nvSpPr>
          <p:spPr>
            <a:xfrm>
              <a:off x="6836175" y="4697100"/>
              <a:ext cx="69225" cy="68425"/>
            </a:xfrm>
            <a:custGeom>
              <a:avLst/>
              <a:gdLst/>
              <a:ahLst/>
              <a:cxnLst/>
              <a:rect l="l" t="t" r="r" b="b"/>
              <a:pathLst>
                <a:path w="2769" h="2737" extrusionOk="0">
                  <a:moveTo>
                    <a:pt x="2535" y="1"/>
                  </a:moveTo>
                  <a:lnTo>
                    <a:pt x="0" y="234"/>
                  </a:lnTo>
                  <a:lnTo>
                    <a:pt x="200" y="2736"/>
                  </a:lnTo>
                  <a:lnTo>
                    <a:pt x="2769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2">
              <a:extLst>
                <a:ext uri="{FF2B5EF4-FFF2-40B4-BE49-F238E27FC236}">
                  <a16:creationId xmlns:a16="http://schemas.microsoft.com/office/drawing/2014/main" id="{90FC0CED-6EF0-2F2B-4E1B-BC73F2D100BF}"/>
                </a:ext>
              </a:extLst>
            </p:cNvPr>
            <p:cNvSpPr/>
            <p:nvPr/>
          </p:nvSpPr>
          <p:spPr>
            <a:xfrm>
              <a:off x="6905375" y="4753825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67"/>
                  </a:lnTo>
                  <a:lnTo>
                    <a:pt x="234" y="2769"/>
                  </a:lnTo>
                  <a:lnTo>
                    <a:pt x="2770" y="2569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2">
              <a:extLst>
                <a:ext uri="{FF2B5EF4-FFF2-40B4-BE49-F238E27FC236}">
                  <a16:creationId xmlns:a16="http://schemas.microsoft.com/office/drawing/2014/main" id="{122DE722-8646-AD3F-EBD3-9A499C8DC087}"/>
                </a:ext>
              </a:extLst>
            </p:cNvPr>
            <p:cNvSpPr/>
            <p:nvPr/>
          </p:nvSpPr>
          <p:spPr>
            <a:xfrm>
              <a:off x="6974600" y="481135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6" y="1"/>
                  </a:moveTo>
                  <a:lnTo>
                    <a:pt x="1" y="268"/>
                  </a:lnTo>
                  <a:lnTo>
                    <a:pt x="267" y="2803"/>
                  </a:lnTo>
                  <a:lnTo>
                    <a:pt x="2803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2">
              <a:extLst>
                <a:ext uri="{FF2B5EF4-FFF2-40B4-BE49-F238E27FC236}">
                  <a16:creationId xmlns:a16="http://schemas.microsoft.com/office/drawing/2014/main" id="{B3D73008-F30F-1A09-7E43-21854F977421}"/>
                </a:ext>
              </a:extLst>
            </p:cNvPr>
            <p:cNvSpPr/>
            <p:nvPr/>
          </p:nvSpPr>
          <p:spPr>
            <a:xfrm>
              <a:off x="7037975" y="48063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1"/>
                  </a:moveTo>
                  <a:lnTo>
                    <a:pt x="1" y="201"/>
                  </a:lnTo>
                  <a:lnTo>
                    <a:pt x="268" y="2736"/>
                  </a:lnTo>
                  <a:lnTo>
                    <a:pt x="2803" y="2502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2">
              <a:extLst>
                <a:ext uri="{FF2B5EF4-FFF2-40B4-BE49-F238E27FC236}">
                  <a16:creationId xmlns:a16="http://schemas.microsoft.com/office/drawing/2014/main" id="{8D41C80A-E7AC-62AC-09A8-1F1469C606D9}"/>
                </a:ext>
              </a:extLst>
            </p:cNvPr>
            <p:cNvSpPr/>
            <p:nvPr/>
          </p:nvSpPr>
          <p:spPr>
            <a:xfrm>
              <a:off x="7097200" y="4736300"/>
              <a:ext cx="68400" cy="70075"/>
            </a:xfrm>
            <a:custGeom>
              <a:avLst/>
              <a:gdLst/>
              <a:ahLst/>
              <a:cxnLst/>
              <a:rect l="l" t="t" r="r" b="b"/>
              <a:pathLst>
                <a:path w="2736" h="2803" extrusionOk="0">
                  <a:moveTo>
                    <a:pt x="2535" y="1"/>
                  </a:moveTo>
                  <a:lnTo>
                    <a:pt x="0" y="268"/>
                  </a:lnTo>
                  <a:lnTo>
                    <a:pt x="200" y="2803"/>
                  </a:lnTo>
                  <a:lnTo>
                    <a:pt x="2735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2">
              <a:extLst>
                <a:ext uri="{FF2B5EF4-FFF2-40B4-BE49-F238E27FC236}">
                  <a16:creationId xmlns:a16="http://schemas.microsoft.com/office/drawing/2014/main" id="{3451E39B-AEBB-95E5-301F-17168CB841D7}"/>
                </a:ext>
              </a:extLst>
            </p:cNvPr>
            <p:cNvSpPr/>
            <p:nvPr/>
          </p:nvSpPr>
          <p:spPr>
            <a:xfrm>
              <a:off x="7160575" y="473130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5" y="1"/>
                  </a:moveTo>
                  <a:lnTo>
                    <a:pt x="0" y="201"/>
                  </a:lnTo>
                  <a:lnTo>
                    <a:pt x="200" y="2736"/>
                  </a:lnTo>
                  <a:lnTo>
                    <a:pt x="2735" y="2502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2">
              <a:extLst>
                <a:ext uri="{FF2B5EF4-FFF2-40B4-BE49-F238E27FC236}">
                  <a16:creationId xmlns:a16="http://schemas.microsoft.com/office/drawing/2014/main" id="{30CD3977-F0B1-B33D-5515-E34992E434DB}"/>
                </a:ext>
              </a:extLst>
            </p:cNvPr>
            <p:cNvSpPr/>
            <p:nvPr/>
          </p:nvSpPr>
          <p:spPr>
            <a:xfrm>
              <a:off x="7218100" y="4661250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1"/>
                  </a:moveTo>
                  <a:lnTo>
                    <a:pt x="1" y="267"/>
                  </a:lnTo>
                  <a:lnTo>
                    <a:pt x="234" y="2803"/>
                  </a:lnTo>
                  <a:lnTo>
                    <a:pt x="2769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2">
              <a:extLst>
                <a:ext uri="{FF2B5EF4-FFF2-40B4-BE49-F238E27FC236}">
                  <a16:creationId xmlns:a16="http://schemas.microsoft.com/office/drawing/2014/main" id="{13487AB0-95BD-2303-36C5-F96A65FA8EFE}"/>
                </a:ext>
              </a:extLst>
            </p:cNvPr>
            <p:cNvSpPr/>
            <p:nvPr/>
          </p:nvSpPr>
          <p:spPr>
            <a:xfrm>
              <a:off x="7274825" y="45928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0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5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2">
              <a:extLst>
                <a:ext uri="{FF2B5EF4-FFF2-40B4-BE49-F238E27FC236}">
                  <a16:creationId xmlns:a16="http://schemas.microsoft.com/office/drawing/2014/main" id="{94109814-8615-62FA-92E8-77D075EF56B5}"/>
                </a:ext>
              </a:extLst>
            </p:cNvPr>
            <p:cNvSpPr/>
            <p:nvPr/>
          </p:nvSpPr>
          <p:spPr>
            <a:xfrm>
              <a:off x="7333200" y="4523650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0" y="201"/>
                  </a:lnTo>
                  <a:lnTo>
                    <a:pt x="234" y="2769"/>
                  </a:lnTo>
                  <a:lnTo>
                    <a:pt x="2802" y="2502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2">
              <a:extLst>
                <a:ext uri="{FF2B5EF4-FFF2-40B4-BE49-F238E27FC236}">
                  <a16:creationId xmlns:a16="http://schemas.microsoft.com/office/drawing/2014/main" id="{56FC202C-B34B-C0B5-3E4D-1836DFCD1F99}"/>
                </a:ext>
              </a:extLst>
            </p:cNvPr>
            <p:cNvSpPr/>
            <p:nvPr/>
          </p:nvSpPr>
          <p:spPr>
            <a:xfrm>
              <a:off x="7397400" y="4516975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68"/>
                  </a:lnTo>
                  <a:lnTo>
                    <a:pt x="234" y="2769"/>
                  </a:lnTo>
                  <a:lnTo>
                    <a:pt x="2769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2">
              <a:extLst>
                <a:ext uri="{FF2B5EF4-FFF2-40B4-BE49-F238E27FC236}">
                  <a16:creationId xmlns:a16="http://schemas.microsoft.com/office/drawing/2014/main" id="{251EA7F4-8CA5-B25F-FDA4-329F585020DF}"/>
                </a:ext>
              </a:extLst>
            </p:cNvPr>
            <p:cNvSpPr/>
            <p:nvPr/>
          </p:nvSpPr>
          <p:spPr>
            <a:xfrm>
              <a:off x="7460775" y="451115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6" y="0"/>
                  </a:moveTo>
                  <a:lnTo>
                    <a:pt x="1" y="234"/>
                  </a:lnTo>
                  <a:lnTo>
                    <a:pt x="234" y="2802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2">
              <a:extLst>
                <a:ext uri="{FF2B5EF4-FFF2-40B4-BE49-F238E27FC236}">
                  <a16:creationId xmlns:a16="http://schemas.microsoft.com/office/drawing/2014/main" id="{AE157822-C320-1046-AC35-FB72261A16DB}"/>
                </a:ext>
              </a:extLst>
            </p:cNvPr>
            <p:cNvSpPr/>
            <p:nvPr/>
          </p:nvSpPr>
          <p:spPr>
            <a:xfrm>
              <a:off x="7489125" y="4126700"/>
              <a:ext cx="69250" cy="68400"/>
            </a:xfrm>
            <a:custGeom>
              <a:avLst/>
              <a:gdLst/>
              <a:ahLst/>
              <a:cxnLst/>
              <a:rect l="l" t="t" r="r" b="b"/>
              <a:pathLst>
                <a:path w="2770" h="2736" extrusionOk="0">
                  <a:moveTo>
                    <a:pt x="2536" y="1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770" y="2502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2">
              <a:extLst>
                <a:ext uri="{FF2B5EF4-FFF2-40B4-BE49-F238E27FC236}">
                  <a16:creationId xmlns:a16="http://schemas.microsoft.com/office/drawing/2014/main" id="{B83B576E-6A4C-263F-E17F-83A9D18AC00C}"/>
                </a:ext>
              </a:extLst>
            </p:cNvPr>
            <p:cNvSpPr/>
            <p:nvPr/>
          </p:nvSpPr>
          <p:spPr>
            <a:xfrm>
              <a:off x="7552525" y="412002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35" y="1"/>
                  </a:moveTo>
                  <a:lnTo>
                    <a:pt x="0" y="268"/>
                  </a:lnTo>
                  <a:lnTo>
                    <a:pt x="234" y="2769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2">
              <a:extLst>
                <a:ext uri="{FF2B5EF4-FFF2-40B4-BE49-F238E27FC236}">
                  <a16:creationId xmlns:a16="http://schemas.microsoft.com/office/drawing/2014/main" id="{3BF859FF-A32A-4B9A-4C97-B1C91E260A1A}"/>
                </a:ext>
              </a:extLst>
            </p:cNvPr>
            <p:cNvSpPr/>
            <p:nvPr/>
          </p:nvSpPr>
          <p:spPr>
            <a:xfrm>
              <a:off x="7610900" y="405165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5" y="0"/>
                  </a:moveTo>
                  <a:lnTo>
                    <a:pt x="0" y="201"/>
                  </a:lnTo>
                  <a:lnTo>
                    <a:pt x="200" y="2736"/>
                  </a:lnTo>
                  <a:lnTo>
                    <a:pt x="2735" y="2502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2">
              <a:extLst>
                <a:ext uri="{FF2B5EF4-FFF2-40B4-BE49-F238E27FC236}">
                  <a16:creationId xmlns:a16="http://schemas.microsoft.com/office/drawing/2014/main" id="{3E5A13CA-3BC9-589F-312D-B49219C45BB1}"/>
                </a:ext>
              </a:extLst>
            </p:cNvPr>
            <p:cNvSpPr/>
            <p:nvPr/>
          </p:nvSpPr>
          <p:spPr>
            <a:xfrm>
              <a:off x="7668425" y="3981600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0"/>
                  </a:moveTo>
                  <a:lnTo>
                    <a:pt x="1" y="267"/>
                  </a:lnTo>
                  <a:lnTo>
                    <a:pt x="234" y="2802"/>
                  </a:lnTo>
                  <a:lnTo>
                    <a:pt x="2769" y="2536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2">
              <a:extLst>
                <a:ext uri="{FF2B5EF4-FFF2-40B4-BE49-F238E27FC236}">
                  <a16:creationId xmlns:a16="http://schemas.microsoft.com/office/drawing/2014/main" id="{63F7ECE6-EBBD-7BC1-4999-E3FE07ECAABC}"/>
                </a:ext>
              </a:extLst>
            </p:cNvPr>
            <p:cNvSpPr/>
            <p:nvPr/>
          </p:nvSpPr>
          <p:spPr>
            <a:xfrm>
              <a:off x="7725125" y="391237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1" y="268"/>
                  </a:lnTo>
                  <a:lnTo>
                    <a:pt x="268" y="2769"/>
                  </a:lnTo>
                  <a:lnTo>
                    <a:pt x="2803" y="2569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2">
              <a:extLst>
                <a:ext uri="{FF2B5EF4-FFF2-40B4-BE49-F238E27FC236}">
                  <a16:creationId xmlns:a16="http://schemas.microsoft.com/office/drawing/2014/main" id="{F450FEDB-4D2D-79BB-CC52-CF4B89E17991}"/>
                </a:ext>
              </a:extLst>
            </p:cNvPr>
            <p:cNvSpPr/>
            <p:nvPr/>
          </p:nvSpPr>
          <p:spPr>
            <a:xfrm>
              <a:off x="7789350" y="3906550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0"/>
                  </a:moveTo>
                  <a:lnTo>
                    <a:pt x="0" y="234"/>
                  </a:lnTo>
                  <a:lnTo>
                    <a:pt x="234" y="2802"/>
                  </a:lnTo>
                  <a:lnTo>
                    <a:pt x="2769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2">
              <a:extLst>
                <a:ext uri="{FF2B5EF4-FFF2-40B4-BE49-F238E27FC236}">
                  <a16:creationId xmlns:a16="http://schemas.microsoft.com/office/drawing/2014/main" id="{FEC04B1F-CC4B-A5DE-B4B4-B71FB8CE81C1}"/>
                </a:ext>
              </a:extLst>
            </p:cNvPr>
            <p:cNvSpPr/>
            <p:nvPr/>
          </p:nvSpPr>
          <p:spPr>
            <a:xfrm>
              <a:off x="7852725" y="39015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6" y="0"/>
                  </a:moveTo>
                  <a:lnTo>
                    <a:pt x="1" y="200"/>
                  </a:lnTo>
                  <a:lnTo>
                    <a:pt x="234" y="2735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2">
              <a:extLst>
                <a:ext uri="{FF2B5EF4-FFF2-40B4-BE49-F238E27FC236}">
                  <a16:creationId xmlns:a16="http://schemas.microsoft.com/office/drawing/2014/main" id="{A9F5DF83-B4E8-4CC9-DF04-7959A6AF08A0}"/>
                </a:ext>
              </a:extLst>
            </p:cNvPr>
            <p:cNvSpPr/>
            <p:nvPr/>
          </p:nvSpPr>
          <p:spPr>
            <a:xfrm>
              <a:off x="7916100" y="389487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603" y="0"/>
                  </a:moveTo>
                  <a:lnTo>
                    <a:pt x="1" y="267"/>
                  </a:lnTo>
                  <a:lnTo>
                    <a:pt x="268" y="2802"/>
                  </a:lnTo>
                  <a:lnTo>
                    <a:pt x="2803" y="2569"/>
                  </a:lnTo>
                  <a:lnTo>
                    <a:pt x="26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2">
              <a:extLst>
                <a:ext uri="{FF2B5EF4-FFF2-40B4-BE49-F238E27FC236}">
                  <a16:creationId xmlns:a16="http://schemas.microsoft.com/office/drawing/2014/main" id="{BCEE1720-879B-EBC1-219E-145D1FB8F360}"/>
                </a:ext>
              </a:extLst>
            </p:cNvPr>
            <p:cNvSpPr/>
            <p:nvPr/>
          </p:nvSpPr>
          <p:spPr>
            <a:xfrm>
              <a:off x="7981150" y="3889875"/>
              <a:ext cx="68400" cy="69225"/>
            </a:xfrm>
            <a:custGeom>
              <a:avLst/>
              <a:gdLst/>
              <a:ahLst/>
              <a:cxnLst/>
              <a:rect l="l" t="t" r="r" b="b"/>
              <a:pathLst>
                <a:path w="2736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01" y="2769"/>
                  </a:lnTo>
                  <a:lnTo>
                    <a:pt x="2736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2">
              <a:extLst>
                <a:ext uri="{FF2B5EF4-FFF2-40B4-BE49-F238E27FC236}">
                  <a16:creationId xmlns:a16="http://schemas.microsoft.com/office/drawing/2014/main" id="{9811A174-C27F-C12E-50A3-11FFC9C8A2DB}"/>
                </a:ext>
              </a:extLst>
            </p:cNvPr>
            <p:cNvSpPr/>
            <p:nvPr/>
          </p:nvSpPr>
          <p:spPr>
            <a:xfrm>
              <a:off x="8049525" y="3947400"/>
              <a:ext cx="70075" cy="68425"/>
            </a:xfrm>
            <a:custGeom>
              <a:avLst/>
              <a:gdLst/>
              <a:ahLst/>
              <a:cxnLst/>
              <a:rect l="l" t="t" r="r" b="b"/>
              <a:pathLst>
                <a:path w="2803" h="2737" extrusionOk="0">
                  <a:moveTo>
                    <a:pt x="2536" y="1"/>
                  </a:moveTo>
                  <a:lnTo>
                    <a:pt x="1" y="201"/>
                  </a:lnTo>
                  <a:lnTo>
                    <a:pt x="268" y="2736"/>
                  </a:lnTo>
                  <a:lnTo>
                    <a:pt x="2803" y="2503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2">
              <a:extLst>
                <a:ext uri="{FF2B5EF4-FFF2-40B4-BE49-F238E27FC236}">
                  <a16:creationId xmlns:a16="http://schemas.microsoft.com/office/drawing/2014/main" id="{0D9C01E9-619D-51B8-BE3F-180714F0E3EB}"/>
                </a:ext>
              </a:extLst>
            </p:cNvPr>
            <p:cNvSpPr/>
            <p:nvPr/>
          </p:nvSpPr>
          <p:spPr>
            <a:xfrm>
              <a:off x="8119575" y="40049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6" y="0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803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2">
              <a:extLst>
                <a:ext uri="{FF2B5EF4-FFF2-40B4-BE49-F238E27FC236}">
                  <a16:creationId xmlns:a16="http://schemas.microsoft.com/office/drawing/2014/main" id="{38BD3B21-B052-1CFD-AF4F-B23CF4B0D899}"/>
                </a:ext>
              </a:extLst>
            </p:cNvPr>
            <p:cNvSpPr/>
            <p:nvPr/>
          </p:nvSpPr>
          <p:spPr>
            <a:xfrm>
              <a:off x="8189625" y="4061650"/>
              <a:ext cx="68425" cy="69250"/>
            </a:xfrm>
            <a:custGeom>
              <a:avLst/>
              <a:gdLst/>
              <a:ahLst/>
              <a:cxnLst/>
              <a:rect l="l" t="t" r="r" b="b"/>
              <a:pathLst>
                <a:path w="2737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01" y="2769"/>
                  </a:lnTo>
                  <a:lnTo>
                    <a:pt x="2736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2">
              <a:extLst>
                <a:ext uri="{FF2B5EF4-FFF2-40B4-BE49-F238E27FC236}">
                  <a16:creationId xmlns:a16="http://schemas.microsoft.com/office/drawing/2014/main" id="{10F6191F-A404-33CB-A121-73E547D7EF81}"/>
                </a:ext>
              </a:extLst>
            </p:cNvPr>
            <p:cNvSpPr/>
            <p:nvPr/>
          </p:nvSpPr>
          <p:spPr>
            <a:xfrm>
              <a:off x="8194650" y="41258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0"/>
                  </a:moveTo>
                  <a:lnTo>
                    <a:pt x="0" y="200"/>
                  </a:lnTo>
                  <a:lnTo>
                    <a:pt x="234" y="2735"/>
                  </a:lnTo>
                  <a:lnTo>
                    <a:pt x="2802" y="2502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2">
              <a:extLst>
                <a:ext uri="{FF2B5EF4-FFF2-40B4-BE49-F238E27FC236}">
                  <a16:creationId xmlns:a16="http://schemas.microsoft.com/office/drawing/2014/main" id="{E8A7F218-F971-EB2A-C0D8-9D40026FAAE2}"/>
                </a:ext>
              </a:extLst>
            </p:cNvPr>
            <p:cNvSpPr/>
            <p:nvPr/>
          </p:nvSpPr>
          <p:spPr>
            <a:xfrm>
              <a:off x="8200475" y="4188400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1" y="234"/>
                  </a:lnTo>
                  <a:lnTo>
                    <a:pt x="267" y="2770"/>
                  </a:lnTo>
                  <a:lnTo>
                    <a:pt x="2803" y="25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2">
              <a:extLst>
                <a:ext uri="{FF2B5EF4-FFF2-40B4-BE49-F238E27FC236}">
                  <a16:creationId xmlns:a16="http://schemas.microsoft.com/office/drawing/2014/main" id="{83828E88-5ECE-6EB1-A434-C45B11D8F867}"/>
                </a:ext>
              </a:extLst>
            </p:cNvPr>
            <p:cNvSpPr/>
            <p:nvPr/>
          </p:nvSpPr>
          <p:spPr>
            <a:xfrm>
              <a:off x="8207150" y="425180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6" y="0"/>
                  </a:moveTo>
                  <a:lnTo>
                    <a:pt x="0" y="234"/>
                  </a:lnTo>
                  <a:lnTo>
                    <a:pt x="201" y="2735"/>
                  </a:lnTo>
                  <a:lnTo>
                    <a:pt x="2736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2">
              <a:extLst>
                <a:ext uri="{FF2B5EF4-FFF2-40B4-BE49-F238E27FC236}">
                  <a16:creationId xmlns:a16="http://schemas.microsoft.com/office/drawing/2014/main" id="{C3930836-C2C8-8AA0-50F8-CAE85EF8D65D}"/>
                </a:ext>
              </a:extLst>
            </p:cNvPr>
            <p:cNvSpPr/>
            <p:nvPr/>
          </p:nvSpPr>
          <p:spPr>
            <a:xfrm>
              <a:off x="8212150" y="4315175"/>
              <a:ext cx="70075" cy="69225"/>
            </a:xfrm>
            <a:custGeom>
              <a:avLst/>
              <a:gdLst/>
              <a:ahLst/>
              <a:cxnLst/>
              <a:rect l="l" t="t" r="r" b="b"/>
              <a:pathLst>
                <a:path w="2803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67" y="2769"/>
                  </a:lnTo>
                  <a:lnTo>
                    <a:pt x="2803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2">
              <a:extLst>
                <a:ext uri="{FF2B5EF4-FFF2-40B4-BE49-F238E27FC236}">
                  <a16:creationId xmlns:a16="http://schemas.microsoft.com/office/drawing/2014/main" id="{7EF69ED3-C680-4B55-8086-3CC9B91E6448}"/>
                </a:ext>
              </a:extLst>
            </p:cNvPr>
            <p:cNvSpPr/>
            <p:nvPr/>
          </p:nvSpPr>
          <p:spPr>
            <a:xfrm>
              <a:off x="8218825" y="4377725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0"/>
                  </a:moveTo>
                  <a:lnTo>
                    <a:pt x="0" y="267"/>
                  </a:lnTo>
                  <a:lnTo>
                    <a:pt x="234" y="2802"/>
                  </a:lnTo>
                  <a:lnTo>
                    <a:pt x="2769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2">
              <a:extLst>
                <a:ext uri="{FF2B5EF4-FFF2-40B4-BE49-F238E27FC236}">
                  <a16:creationId xmlns:a16="http://schemas.microsoft.com/office/drawing/2014/main" id="{510779AA-11C6-BDB5-1126-DA463B0D0ACE}"/>
                </a:ext>
              </a:extLst>
            </p:cNvPr>
            <p:cNvSpPr/>
            <p:nvPr/>
          </p:nvSpPr>
          <p:spPr>
            <a:xfrm>
              <a:off x="8224650" y="4441100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67"/>
                  </a:lnTo>
                  <a:lnTo>
                    <a:pt x="201" y="2769"/>
                  </a:lnTo>
                  <a:lnTo>
                    <a:pt x="2770" y="2569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2">
              <a:extLst>
                <a:ext uri="{FF2B5EF4-FFF2-40B4-BE49-F238E27FC236}">
                  <a16:creationId xmlns:a16="http://schemas.microsoft.com/office/drawing/2014/main" id="{59A9D637-78F3-9BD8-11CF-5542AF6E1D92}"/>
                </a:ext>
              </a:extLst>
            </p:cNvPr>
            <p:cNvSpPr/>
            <p:nvPr/>
          </p:nvSpPr>
          <p:spPr>
            <a:xfrm>
              <a:off x="8229675" y="450530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1"/>
                  </a:moveTo>
                  <a:lnTo>
                    <a:pt x="0" y="201"/>
                  </a:lnTo>
                  <a:lnTo>
                    <a:pt x="267" y="2736"/>
                  </a:lnTo>
                  <a:lnTo>
                    <a:pt x="2802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2">
              <a:extLst>
                <a:ext uri="{FF2B5EF4-FFF2-40B4-BE49-F238E27FC236}">
                  <a16:creationId xmlns:a16="http://schemas.microsoft.com/office/drawing/2014/main" id="{AB674FB1-40C0-D89A-5859-4A45EB580E29}"/>
                </a:ext>
              </a:extLst>
            </p:cNvPr>
            <p:cNvSpPr/>
            <p:nvPr/>
          </p:nvSpPr>
          <p:spPr>
            <a:xfrm>
              <a:off x="8172950" y="4573700"/>
              <a:ext cx="68425" cy="69225"/>
            </a:xfrm>
            <a:custGeom>
              <a:avLst/>
              <a:gdLst/>
              <a:ahLst/>
              <a:cxnLst/>
              <a:rect l="l" t="t" r="r" b="b"/>
              <a:pathLst>
                <a:path w="2737" h="2769" extrusionOk="0">
                  <a:moveTo>
                    <a:pt x="2536" y="0"/>
                  </a:moveTo>
                  <a:lnTo>
                    <a:pt x="1" y="267"/>
                  </a:lnTo>
                  <a:lnTo>
                    <a:pt x="201" y="2769"/>
                  </a:lnTo>
                  <a:lnTo>
                    <a:pt x="2736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2">
              <a:extLst>
                <a:ext uri="{FF2B5EF4-FFF2-40B4-BE49-F238E27FC236}">
                  <a16:creationId xmlns:a16="http://schemas.microsoft.com/office/drawing/2014/main" id="{21FF38FC-DACD-ACB2-981A-BA3F33CADF33}"/>
                </a:ext>
              </a:extLst>
            </p:cNvPr>
            <p:cNvSpPr/>
            <p:nvPr/>
          </p:nvSpPr>
          <p:spPr>
            <a:xfrm>
              <a:off x="8114575" y="4642900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69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2">
              <a:extLst>
                <a:ext uri="{FF2B5EF4-FFF2-40B4-BE49-F238E27FC236}">
                  <a16:creationId xmlns:a16="http://schemas.microsoft.com/office/drawing/2014/main" id="{F10E904D-9121-029B-B684-3C1190B0FAE4}"/>
                </a:ext>
              </a:extLst>
            </p:cNvPr>
            <p:cNvSpPr/>
            <p:nvPr/>
          </p:nvSpPr>
          <p:spPr>
            <a:xfrm>
              <a:off x="8057050" y="4712125"/>
              <a:ext cx="70075" cy="69225"/>
            </a:xfrm>
            <a:custGeom>
              <a:avLst/>
              <a:gdLst/>
              <a:ahLst/>
              <a:cxnLst/>
              <a:rect l="l" t="t" r="r" b="b"/>
              <a:pathLst>
                <a:path w="2803" h="2769" extrusionOk="0">
                  <a:moveTo>
                    <a:pt x="2535" y="0"/>
                  </a:moveTo>
                  <a:lnTo>
                    <a:pt x="0" y="234"/>
                  </a:lnTo>
                  <a:lnTo>
                    <a:pt x="234" y="2769"/>
                  </a:lnTo>
                  <a:lnTo>
                    <a:pt x="2802" y="2502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2">
              <a:extLst>
                <a:ext uri="{FF2B5EF4-FFF2-40B4-BE49-F238E27FC236}">
                  <a16:creationId xmlns:a16="http://schemas.microsoft.com/office/drawing/2014/main" id="{2193FB85-C217-C2D9-3DCD-8B4B11F95B8F}"/>
                </a:ext>
              </a:extLst>
            </p:cNvPr>
            <p:cNvSpPr/>
            <p:nvPr/>
          </p:nvSpPr>
          <p:spPr>
            <a:xfrm>
              <a:off x="7993650" y="4717950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70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2">
              <a:extLst>
                <a:ext uri="{FF2B5EF4-FFF2-40B4-BE49-F238E27FC236}">
                  <a16:creationId xmlns:a16="http://schemas.microsoft.com/office/drawing/2014/main" id="{EC16659D-4C38-8159-1FF3-EF29A32CA384}"/>
                </a:ext>
              </a:extLst>
            </p:cNvPr>
            <p:cNvSpPr/>
            <p:nvPr/>
          </p:nvSpPr>
          <p:spPr>
            <a:xfrm>
              <a:off x="7923600" y="466042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6" y="0"/>
                  </a:moveTo>
                  <a:lnTo>
                    <a:pt x="1" y="234"/>
                  </a:lnTo>
                  <a:lnTo>
                    <a:pt x="234" y="2802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2">
              <a:extLst>
                <a:ext uri="{FF2B5EF4-FFF2-40B4-BE49-F238E27FC236}">
                  <a16:creationId xmlns:a16="http://schemas.microsoft.com/office/drawing/2014/main" id="{0C2CDA3C-223C-CDA5-974A-E1D30FBF4A4C}"/>
                </a:ext>
              </a:extLst>
            </p:cNvPr>
            <p:cNvSpPr/>
            <p:nvPr/>
          </p:nvSpPr>
          <p:spPr>
            <a:xfrm>
              <a:off x="7860225" y="4666250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69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2">
              <a:extLst>
                <a:ext uri="{FF2B5EF4-FFF2-40B4-BE49-F238E27FC236}">
                  <a16:creationId xmlns:a16="http://schemas.microsoft.com/office/drawing/2014/main" id="{9EEC371D-CDD5-1CBB-0746-C719B2580FF8}"/>
                </a:ext>
              </a:extLst>
            </p:cNvPr>
            <p:cNvSpPr/>
            <p:nvPr/>
          </p:nvSpPr>
          <p:spPr>
            <a:xfrm>
              <a:off x="7790175" y="46095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0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803" y="2502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2">
              <a:extLst>
                <a:ext uri="{FF2B5EF4-FFF2-40B4-BE49-F238E27FC236}">
                  <a16:creationId xmlns:a16="http://schemas.microsoft.com/office/drawing/2014/main" id="{C9BCB1BE-BCF5-4DD6-9090-F7402065B3EC}"/>
                </a:ext>
              </a:extLst>
            </p:cNvPr>
            <p:cNvSpPr/>
            <p:nvPr/>
          </p:nvSpPr>
          <p:spPr>
            <a:xfrm>
              <a:off x="7720975" y="4552000"/>
              <a:ext cx="69225" cy="68400"/>
            </a:xfrm>
            <a:custGeom>
              <a:avLst/>
              <a:gdLst/>
              <a:ahLst/>
              <a:cxnLst/>
              <a:rect l="l" t="t" r="r" b="b"/>
              <a:pathLst>
                <a:path w="2769" h="2736" extrusionOk="0">
                  <a:moveTo>
                    <a:pt x="2569" y="1"/>
                  </a:moveTo>
                  <a:lnTo>
                    <a:pt x="0" y="201"/>
                  </a:lnTo>
                  <a:lnTo>
                    <a:pt x="234" y="2736"/>
                  </a:lnTo>
                  <a:lnTo>
                    <a:pt x="2769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2">
              <a:extLst>
                <a:ext uri="{FF2B5EF4-FFF2-40B4-BE49-F238E27FC236}">
                  <a16:creationId xmlns:a16="http://schemas.microsoft.com/office/drawing/2014/main" id="{4A2BFFE6-B424-E3FC-D20B-BA5857B4CDC8}"/>
                </a:ext>
              </a:extLst>
            </p:cNvPr>
            <p:cNvSpPr/>
            <p:nvPr/>
          </p:nvSpPr>
          <p:spPr>
            <a:xfrm>
              <a:off x="7651750" y="4494475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34" y="2769"/>
                  </a:lnTo>
                  <a:lnTo>
                    <a:pt x="2769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2">
              <a:extLst>
                <a:ext uri="{FF2B5EF4-FFF2-40B4-BE49-F238E27FC236}">
                  <a16:creationId xmlns:a16="http://schemas.microsoft.com/office/drawing/2014/main" id="{A914C4EE-CA64-E4AA-9F7F-FA0497F3E1A3}"/>
                </a:ext>
              </a:extLst>
            </p:cNvPr>
            <p:cNvSpPr/>
            <p:nvPr/>
          </p:nvSpPr>
          <p:spPr>
            <a:xfrm>
              <a:off x="7587550" y="449947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69" y="0"/>
                  </a:moveTo>
                  <a:lnTo>
                    <a:pt x="0" y="267"/>
                  </a:lnTo>
                  <a:lnTo>
                    <a:pt x="267" y="2802"/>
                  </a:lnTo>
                  <a:lnTo>
                    <a:pt x="2802" y="2569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2">
              <a:extLst>
                <a:ext uri="{FF2B5EF4-FFF2-40B4-BE49-F238E27FC236}">
                  <a16:creationId xmlns:a16="http://schemas.microsoft.com/office/drawing/2014/main" id="{A855A980-80C4-9985-8A65-2F240720625C}"/>
                </a:ext>
              </a:extLst>
            </p:cNvPr>
            <p:cNvSpPr/>
            <p:nvPr/>
          </p:nvSpPr>
          <p:spPr>
            <a:xfrm>
              <a:off x="7524150" y="45061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6" y="0"/>
                  </a:moveTo>
                  <a:lnTo>
                    <a:pt x="1" y="200"/>
                  </a:lnTo>
                  <a:lnTo>
                    <a:pt x="268" y="2735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2">
              <a:extLst>
                <a:ext uri="{FF2B5EF4-FFF2-40B4-BE49-F238E27FC236}">
                  <a16:creationId xmlns:a16="http://schemas.microsoft.com/office/drawing/2014/main" id="{1D68D32C-DC32-5A64-6290-E4DC005FEA60}"/>
                </a:ext>
              </a:extLst>
            </p:cNvPr>
            <p:cNvSpPr/>
            <p:nvPr/>
          </p:nvSpPr>
          <p:spPr>
            <a:xfrm>
              <a:off x="7761000" y="4155050"/>
              <a:ext cx="324425" cy="321925"/>
            </a:xfrm>
            <a:custGeom>
              <a:avLst/>
              <a:gdLst/>
              <a:ahLst/>
              <a:cxnLst/>
              <a:rect l="l" t="t" r="r" b="b"/>
              <a:pathLst>
                <a:path w="12977" h="12877" fill="none" extrusionOk="0">
                  <a:moveTo>
                    <a:pt x="10408" y="7339"/>
                  </a:moveTo>
                  <a:lnTo>
                    <a:pt x="12976" y="7072"/>
                  </a:lnTo>
                  <a:lnTo>
                    <a:pt x="12709" y="4571"/>
                  </a:lnTo>
                  <a:lnTo>
                    <a:pt x="10174" y="4771"/>
                  </a:lnTo>
                  <a:lnTo>
                    <a:pt x="9974" y="2269"/>
                  </a:lnTo>
                  <a:lnTo>
                    <a:pt x="7406" y="2502"/>
                  </a:lnTo>
                  <a:lnTo>
                    <a:pt x="7172" y="1"/>
                  </a:lnTo>
                  <a:lnTo>
                    <a:pt x="4637" y="201"/>
                  </a:lnTo>
                  <a:lnTo>
                    <a:pt x="4870" y="2736"/>
                  </a:lnTo>
                  <a:lnTo>
                    <a:pt x="2335" y="3003"/>
                  </a:lnTo>
                  <a:lnTo>
                    <a:pt x="2535" y="5505"/>
                  </a:lnTo>
                  <a:lnTo>
                    <a:pt x="0" y="5738"/>
                  </a:lnTo>
                  <a:lnTo>
                    <a:pt x="234" y="8273"/>
                  </a:lnTo>
                  <a:lnTo>
                    <a:pt x="2802" y="8040"/>
                  </a:lnTo>
                  <a:lnTo>
                    <a:pt x="3036" y="10575"/>
                  </a:lnTo>
                  <a:lnTo>
                    <a:pt x="5571" y="10308"/>
                  </a:lnTo>
                  <a:lnTo>
                    <a:pt x="5804" y="12877"/>
                  </a:lnTo>
                  <a:lnTo>
                    <a:pt x="8340" y="12610"/>
                  </a:lnTo>
                  <a:lnTo>
                    <a:pt x="8139" y="10075"/>
                  </a:lnTo>
                  <a:lnTo>
                    <a:pt x="10675" y="9874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2">
              <a:extLst>
                <a:ext uri="{FF2B5EF4-FFF2-40B4-BE49-F238E27FC236}">
                  <a16:creationId xmlns:a16="http://schemas.microsoft.com/office/drawing/2014/main" id="{E2C3163D-7728-7E21-BAA5-1395EC3FF28F}"/>
                </a:ext>
              </a:extLst>
            </p:cNvPr>
            <p:cNvSpPr/>
            <p:nvPr/>
          </p:nvSpPr>
          <p:spPr>
            <a:xfrm>
              <a:off x="6933750" y="4230950"/>
              <a:ext cx="323575" cy="321925"/>
            </a:xfrm>
            <a:custGeom>
              <a:avLst/>
              <a:gdLst/>
              <a:ahLst/>
              <a:cxnLst/>
              <a:rect l="l" t="t" r="r" b="b"/>
              <a:pathLst>
                <a:path w="12943" h="12877" fill="none" extrusionOk="0">
                  <a:moveTo>
                    <a:pt x="12943" y="7139"/>
                  </a:moveTo>
                  <a:lnTo>
                    <a:pt x="12742" y="4570"/>
                  </a:lnTo>
                  <a:lnTo>
                    <a:pt x="10207" y="4770"/>
                  </a:lnTo>
                  <a:lnTo>
                    <a:pt x="7639" y="5037"/>
                  </a:lnTo>
                  <a:lnTo>
                    <a:pt x="7405" y="2502"/>
                  </a:lnTo>
                  <a:lnTo>
                    <a:pt x="7138" y="0"/>
                  </a:lnTo>
                  <a:lnTo>
                    <a:pt x="4603" y="200"/>
                  </a:lnTo>
                  <a:lnTo>
                    <a:pt x="4870" y="2735"/>
                  </a:lnTo>
                  <a:lnTo>
                    <a:pt x="5104" y="5304"/>
                  </a:lnTo>
                  <a:lnTo>
                    <a:pt x="2569" y="5504"/>
                  </a:lnTo>
                  <a:lnTo>
                    <a:pt x="0" y="5738"/>
                  </a:lnTo>
                  <a:lnTo>
                    <a:pt x="234" y="8306"/>
                  </a:lnTo>
                  <a:lnTo>
                    <a:pt x="2769" y="8039"/>
                  </a:lnTo>
                  <a:lnTo>
                    <a:pt x="5304" y="7806"/>
                  </a:lnTo>
                  <a:lnTo>
                    <a:pt x="5571" y="10341"/>
                  </a:lnTo>
                  <a:lnTo>
                    <a:pt x="5804" y="12876"/>
                  </a:lnTo>
                  <a:lnTo>
                    <a:pt x="8373" y="12643"/>
                  </a:lnTo>
                  <a:lnTo>
                    <a:pt x="8106" y="10074"/>
                  </a:lnTo>
                  <a:lnTo>
                    <a:pt x="7872" y="7572"/>
                  </a:lnTo>
                  <a:lnTo>
                    <a:pt x="10407" y="7339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F05E871-B3D6-53CB-9D7B-746E23BACBC5}"/>
              </a:ext>
            </a:extLst>
          </p:cNvPr>
          <p:cNvSpPr txBox="1"/>
          <p:nvPr/>
        </p:nvSpPr>
        <p:spPr>
          <a:xfrm>
            <a:off x="699654" y="1544663"/>
            <a:ext cx="70030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The problem of Ray Tracing: 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Increasing Samples Per Pixel slows down rendering</a:t>
            </a:r>
          </a:p>
          <a:p>
            <a:pPr lvl="5"/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Suppose we have: 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Image resolution: 1920 x 1080 = 2073600 pixels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Samples Per Pixel: 200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Ray bounce limit: 10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285750" lvl="5" indent="-285750">
              <a:buFont typeface="Wingdings" panose="05000000000000000000" pitchFamily="2" charset="2"/>
              <a:buChar char="à"/>
            </a:pP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  <a:sym typeface="Wingdings" panose="05000000000000000000" pitchFamily="2" charset="2"/>
              </a:rPr>
              <a:t>That means more than 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  <a:sym typeface="Wingdings" panose="05000000000000000000" pitchFamily="2" charset="2"/>
              </a:rPr>
              <a:t>4 billion rays</a:t>
            </a:r>
            <a:r>
              <a:rPr lang="en-US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  <a:sym typeface="Wingdings" panose="05000000000000000000" pitchFamily="2" charset="2"/>
              </a:rPr>
              <a:t>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  <a:sym typeface="Wingdings" panose="05000000000000000000" pitchFamily="2" charset="2"/>
              </a:rPr>
              <a:t>have to be calculated.</a:t>
            </a:r>
          </a:p>
          <a:p>
            <a:pPr lvl="5"/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  <a:sym typeface="Wingdings" panose="05000000000000000000" pitchFamily="2" charset="2"/>
              </a:rPr>
              <a:t>In large-scale production, that means trillions of many times more complex ray traversals than this presentation’s program.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3668C8-B6A2-6C20-A013-AA56B2A83F0F}"/>
              </a:ext>
            </a:extLst>
          </p:cNvPr>
          <p:cNvSpPr txBox="1"/>
          <p:nvPr/>
        </p:nvSpPr>
        <p:spPr>
          <a:xfrm>
            <a:off x="1275924" y="4041553"/>
            <a:ext cx="7003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  <a:sym typeface="Wingdings" panose="05000000000000000000" pitchFamily="2" charset="2"/>
              </a:rPr>
              <a:t> Proposed Optimization Algorithm: 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  <a:sym typeface="Wingdings" panose="05000000000000000000" pitchFamily="2" charset="2"/>
              </a:rPr>
              <a:t>Bounding Volume Hierarchy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942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>
          <a:extLst>
            <a:ext uri="{FF2B5EF4-FFF2-40B4-BE49-F238E27FC236}">
              <a16:creationId xmlns:a16="http://schemas.microsoft.com/office/drawing/2014/main" id="{4CC63078-B424-6478-5D68-6E21083AC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42">
            <a:extLst>
              <a:ext uri="{FF2B5EF4-FFF2-40B4-BE49-F238E27FC236}">
                <a16:creationId xmlns:a16="http://schemas.microsoft.com/office/drawing/2014/main" id="{32DD63D7-E998-E107-41F2-574F5910E7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5402" y="567953"/>
            <a:ext cx="474126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3. Optimization Algorithm</a:t>
            </a:r>
            <a:endParaRPr sz="2800" dirty="0"/>
          </a:p>
        </p:txBody>
      </p:sp>
      <p:grpSp>
        <p:nvGrpSpPr>
          <p:cNvPr id="858" name="Google Shape;858;p42">
            <a:extLst>
              <a:ext uri="{FF2B5EF4-FFF2-40B4-BE49-F238E27FC236}">
                <a16:creationId xmlns:a16="http://schemas.microsoft.com/office/drawing/2014/main" id="{D00AF6E0-D011-A42C-0895-698A389A8398}"/>
              </a:ext>
            </a:extLst>
          </p:cNvPr>
          <p:cNvGrpSpPr/>
          <p:nvPr/>
        </p:nvGrpSpPr>
        <p:grpSpPr>
          <a:xfrm>
            <a:off x="7915879" y="459834"/>
            <a:ext cx="1016242" cy="639649"/>
            <a:chOff x="6724425" y="3889875"/>
            <a:chExt cx="1575325" cy="991550"/>
          </a:xfrm>
        </p:grpSpPr>
        <p:sp>
          <p:nvSpPr>
            <p:cNvPr id="859" name="Google Shape;859;p42">
              <a:extLst>
                <a:ext uri="{FF2B5EF4-FFF2-40B4-BE49-F238E27FC236}">
                  <a16:creationId xmlns:a16="http://schemas.microsoft.com/office/drawing/2014/main" id="{97B715C3-92B0-9B9E-387D-5BA30720776A}"/>
                </a:ext>
              </a:extLst>
            </p:cNvPr>
            <p:cNvSpPr/>
            <p:nvPr/>
          </p:nvSpPr>
          <p:spPr>
            <a:xfrm>
              <a:off x="7424925" y="413170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69" y="1"/>
                  </a:moveTo>
                  <a:lnTo>
                    <a:pt x="0" y="268"/>
                  </a:lnTo>
                  <a:lnTo>
                    <a:pt x="267" y="2803"/>
                  </a:lnTo>
                  <a:lnTo>
                    <a:pt x="2802" y="25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2">
              <a:extLst>
                <a:ext uri="{FF2B5EF4-FFF2-40B4-BE49-F238E27FC236}">
                  <a16:creationId xmlns:a16="http://schemas.microsoft.com/office/drawing/2014/main" id="{C2C4E452-A57E-16D4-12BF-3764C647E99B}"/>
                </a:ext>
              </a:extLst>
            </p:cNvPr>
            <p:cNvSpPr/>
            <p:nvPr/>
          </p:nvSpPr>
          <p:spPr>
            <a:xfrm>
              <a:off x="7361550" y="41383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1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2">
              <a:extLst>
                <a:ext uri="{FF2B5EF4-FFF2-40B4-BE49-F238E27FC236}">
                  <a16:creationId xmlns:a16="http://schemas.microsoft.com/office/drawing/2014/main" id="{22DF8A2B-2112-65B9-7414-C0E09378642D}"/>
                </a:ext>
              </a:extLst>
            </p:cNvPr>
            <p:cNvSpPr/>
            <p:nvPr/>
          </p:nvSpPr>
          <p:spPr>
            <a:xfrm>
              <a:off x="7291500" y="4080825"/>
              <a:ext cx="70075" cy="68425"/>
            </a:xfrm>
            <a:custGeom>
              <a:avLst/>
              <a:gdLst/>
              <a:ahLst/>
              <a:cxnLst/>
              <a:rect l="l" t="t" r="r" b="b"/>
              <a:pathLst>
                <a:path w="2803" h="2737" extrusionOk="0">
                  <a:moveTo>
                    <a:pt x="2569" y="1"/>
                  </a:moveTo>
                  <a:lnTo>
                    <a:pt x="0" y="201"/>
                  </a:lnTo>
                  <a:lnTo>
                    <a:pt x="267" y="2736"/>
                  </a:lnTo>
                  <a:lnTo>
                    <a:pt x="2802" y="25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2">
              <a:extLst>
                <a:ext uri="{FF2B5EF4-FFF2-40B4-BE49-F238E27FC236}">
                  <a16:creationId xmlns:a16="http://schemas.microsoft.com/office/drawing/2014/main" id="{B7B1DE4D-BCA2-5895-8118-522529EE3E7A}"/>
                </a:ext>
              </a:extLst>
            </p:cNvPr>
            <p:cNvSpPr/>
            <p:nvPr/>
          </p:nvSpPr>
          <p:spPr>
            <a:xfrm>
              <a:off x="7223100" y="4023300"/>
              <a:ext cx="68425" cy="69225"/>
            </a:xfrm>
            <a:custGeom>
              <a:avLst/>
              <a:gdLst/>
              <a:ahLst/>
              <a:cxnLst/>
              <a:rect l="l" t="t" r="r" b="b"/>
              <a:pathLst>
                <a:path w="2737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01" y="2769"/>
                  </a:lnTo>
                  <a:lnTo>
                    <a:pt x="2736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2">
              <a:extLst>
                <a:ext uri="{FF2B5EF4-FFF2-40B4-BE49-F238E27FC236}">
                  <a16:creationId xmlns:a16="http://schemas.microsoft.com/office/drawing/2014/main" id="{BE58628C-DA81-6F4B-7221-4C5FF514274B}"/>
                </a:ext>
              </a:extLst>
            </p:cNvPr>
            <p:cNvSpPr/>
            <p:nvPr/>
          </p:nvSpPr>
          <p:spPr>
            <a:xfrm>
              <a:off x="7153050" y="3965750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68" y="2769"/>
                  </a:lnTo>
                  <a:lnTo>
                    <a:pt x="2803" y="2502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2">
              <a:extLst>
                <a:ext uri="{FF2B5EF4-FFF2-40B4-BE49-F238E27FC236}">
                  <a16:creationId xmlns:a16="http://schemas.microsoft.com/office/drawing/2014/main" id="{27FABBC4-8F81-7374-B548-0BA556652862}"/>
                </a:ext>
              </a:extLst>
            </p:cNvPr>
            <p:cNvSpPr/>
            <p:nvPr/>
          </p:nvSpPr>
          <p:spPr>
            <a:xfrm>
              <a:off x="7089675" y="3971600"/>
              <a:ext cx="70075" cy="69225"/>
            </a:xfrm>
            <a:custGeom>
              <a:avLst/>
              <a:gdLst/>
              <a:ahLst/>
              <a:cxnLst/>
              <a:rect l="l" t="t" r="r" b="b"/>
              <a:pathLst>
                <a:path w="2803" h="2769" extrusionOk="0">
                  <a:moveTo>
                    <a:pt x="2536" y="0"/>
                  </a:moveTo>
                  <a:lnTo>
                    <a:pt x="1" y="234"/>
                  </a:lnTo>
                  <a:lnTo>
                    <a:pt x="201" y="2769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2">
              <a:extLst>
                <a:ext uri="{FF2B5EF4-FFF2-40B4-BE49-F238E27FC236}">
                  <a16:creationId xmlns:a16="http://schemas.microsoft.com/office/drawing/2014/main" id="{48EC1D19-9D41-F0DD-BC84-76889F468782}"/>
                </a:ext>
              </a:extLst>
            </p:cNvPr>
            <p:cNvSpPr/>
            <p:nvPr/>
          </p:nvSpPr>
          <p:spPr>
            <a:xfrm>
              <a:off x="7026300" y="3977425"/>
              <a:ext cx="68400" cy="69250"/>
            </a:xfrm>
            <a:custGeom>
              <a:avLst/>
              <a:gdLst/>
              <a:ahLst/>
              <a:cxnLst/>
              <a:rect l="l" t="t" r="r" b="b"/>
              <a:pathLst>
                <a:path w="2736" h="2770" extrusionOk="0">
                  <a:moveTo>
                    <a:pt x="2536" y="1"/>
                  </a:moveTo>
                  <a:lnTo>
                    <a:pt x="1" y="267"/>
                  </a:lnTo>
                  <a:lnTo>
                    <a:pt x="201" y="2769"/>
                  </a:lnTo>
                  <a:lnTo>
                    <a:pt x="2736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2">
              <a:extLst>
                <a:ext uri="{FF2B5EF4-FFF2-40B4-BE49-F238E27FC236}">
                  <a16:creationId xmlns:a16="http://schemas.microsoft.com/office/drawing/2014/main" id="{5CCF405E-C3A2-5ECE-EB2A-CA75157E8A59}"/>
                </a:ext>
              </a:extLst>
            </p:cNvPr>
            <p:cNvSpPr/>
            <p:nvPr/>
          </p:nvSpPr>
          <p:spPr>
            <a:xfrm>
              <a:off x="6962100" y="3984100"/>
              <a:ext cx="69225" cy="68400"/>
            </a:xfrm>
            <a:custGeom>
              <a:avLst/>
              <a:gdLst/>
              <a:ahLst/>
              <a:cxnLst/>
              <a:rect l="l" t="t" r="r" b="b"/>
              <a:pathLst>
                <a:path w="2769" h="2736" extrusionOk="0">
                  <a:moveTo>
                    <a:pt x="2569" y="0"/>
                  </a:moveTo>
                  <a:lnTo>
                    <a:pt x="0" y="201"/>
                  </a:lnTo>
                  <a:lnTo>
                    <a:pt x="234" y="2736"/>
                  </a:lnTo>
                  <a:lnTo>
                    <a:pt x="2769" y="2502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2">
              <a:extLst>
                <a:ext uri="{FF2B5EF4-FFF2-40B4-BE49-F238E27FC236}">
                  <a16:creationId xmlns:a16="http://schemas.microsoft.com/office/drawing/2014/main" id="{AEDC516F-D69F-79F8-3D79-168E8E558F79}"/>
                </a:ext>
              </a:extLst>
            </p:cNvPr>
            <p:cNvSpPr/>
            <p:nvPr/>
          </p:nvSpPr>
          <p:spPr>
            <a:xfrm>
              <a:off x="6898725" y="3989100"/>
              <a:ext cx="69225" cy="68400"/>
            </a:xfrm>
            <a:custGeom>
              <a:avLst/>
              <a:gdLst/>
              <a:ahLst/>
              <a:cxnLst/>
              <a:rect l="l" t="t" r="r" b="b"/>
              <a:pathLst>
                <a:path w="2769" h="2736" extrusionOk="0">
                  <a:moveTo>
                    <a:pt x="2535" y="1"/>
                  </a:moveTo>
                  <a:lnTo>
                    <a:pt x="0" y="234"/>
                  </a:lnTo>
                  <a:lnTo>
                    <a:pt x="200" y="2736"/>
                  </a:lnTo>
                  <a:lnTo>
                    <a:pt x="2769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2">
              <a:extLst>
                <a:ext uri="{FF2B5EF4-FFF2-40B4-BE49-F238E27FC236}">
                  <a16:creationId xmlns:a16="http://schemas.microsoft.com/office/drawing/2014/main" id="{182322D9-C45E-6531-6B78-1D1938D9A2BA}"/>
                </a:ext>
              </a:extLst>
            </p:cNvPr>
            <p:cNvSpPr/>
            <p:nvPr/>
          </p:nvSpPr>
          <p:spPr>
            <a:xfrm>
              <a:off x="6840350" y="405747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5" y="1"/>
                  </a:moveTo>
                  <a:lnTo>
                    <a:pt x="0" y="268"/>
                  </a:lnTo>
                  <a:lnTo>
                    <a:pt x="267" y="2803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2">
              <a:extLst>
                <a:ext uri="{FF2B5EF4-FFF2-40B4-BE49-F238E27FC236}">
                  <a16:creationId xmlns:a16="http://schemas.microsoft.com/office/drawing/2014/main" id="{31A29FF6-8C76-8887-D449-0FB1BF99621A}"/>
                </a:ext>
              </a:extLst>
            </p:cNvPr>
            <p:cNvSpPr/>
            <p:nvPr/>
          </p:nvSpPr>
          <p:spPr>
            <a:xfrm>
              <a:off x="6782800" y="412752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0" y="201"/>
                  </a:lnTo>
                  <a:lnTo>
                    <a:pt x="267" y="2770"/>
                  </a:lnTo>
                  <a:lnTo>
                    <a:pt x="2802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2">
              <a:extLst>
                <a:ext uri="{FF2B5EF4-FFF2-40B4-BE49-F238E27FC236}">
                  <a16:creationId xmlns:a16="http://schemas.microsoft.com/office/drawing/2014/main" id="{084D7B1C-AF9F-2B7F-621C-0C8EF97D0395}"/>
                </a:ext>
              </a:extLst>
            </p:cNvPr>
            <p:cNvSpPr/>
            <p:nvPr/>
          </p:nvSpPr>
          <p:spPr>
            <a:xfrm>
              <a:off x="6724425" y="41967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602" y="1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6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2">
              <a:extLst>
                <a:ext uri="{FF2B5EF4-FFF2-40B4-BE49-F238E27FC236}">
                  <a16:creationId xmlns:a16="http://schemas.microsoft.com/office/drawing/2014/main" id="{20DC2BC9-196F-3641-CE3C-11B6A439F58E}"/>
                </a:ext>
              </a:extLst>
            </p:cNvPr>
            <p:cNvSpPr/>
            <p:nvPr/>
          </p:nvSpPr>
          <p:spPr>
            <a:xfrm>
              <a:off x="6731100" y="426012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1"/>
                  </a:moveTo>
                  <a:lnTo>
                    <a:pt x="0" y="201"/>
                  </a:lnTo>
                  <a:lnTo>
                    <a:pt x="234" y="2736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2">
              <a:extLst>
                <a:ext uri="{FF2B5EF4-FFF2-40B4-BE49-F238E27FC236}">
                  <a16:creationId xmlns:a16="http://schemas.microsoft.com/office/drawing/2014/main" id="{B51B7BD2-7634-D312-C8E5-9037B3C82120}"/>
                </a:ext>
              </a:extLst>
            </p:cNvPr>
            <p:cNvSpPr/>
            <p:nvPr/>
          </p:nvSpPr>
          <p:spPr>
            <a:xfrm>
              <a:off x="6736925" y="4323500"/>
              <a:ext cx="69250" cy="68425"/>
            </a:xfrm>
            <a:custGeom>
              <a:avLst/>
              <a:gdLst/>
              <a:ahLst/>
              <a:cxnLst/>
              <a:rect l="l" t="t" r="r" b="b"/>
              <a:pathLst>
                <a:path w="2770" h="2737" extrusionOk="0">
                  <a:moveTo>
                    <a:pt x="2569" y="1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769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2">
              <a:extLst>
                <a:ext uri="{FF2B5EF4-FFF2-40B4-BE49-F238E27FC236}">
                  <a16:creationId xmlns:a16="http://schemas.microsoft.com/office/drawing/2014/main" id="{173BE013-EB6F-EF24-7E13-D2D6E77D0027}"/>
                </a:ext>
              </a:extLst>
            </p:cNvPr>
            <p:cNvSpPr/>
            <p:nvPr/>
          </p:nvSpPr>
          <p:spPr>
            <a:xfrm>
              <a:off x="6742775" y="4386050"/>
              <a:ext cx="69225" cy="70075"/>
            </a:xfrm>
            <a:custGeom>
              <a:avLst/>
              <a:gdLst/>
              <a:ahLst/>
              <a:cxnLst/>
              <a:rect l="l" t="t" r="r" b="b"/>
              <a:pathLst>
                <a:path w="2769" h="2803" extrusionOk="0">
                  <a:moveTo>
                    <a:pt x="2535" y="1"/>
                  </a:moveTo>
                  <a:lnTo>
                    <a:pt x="0" y="234"/>
                  </a:lnTo>
                  <a:lnTo>
                    <a:pt x="234" y="2803"/>
                  </a:lnTo>
                  <a:lnTo>
                    <a:pt x="2769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2">
              <a:extLst>
                <a:ext uri="{FF2B5EF4-FFF2-40B4-BE49-F238E27FC236}">
                  <a16:creationId xmlns:a16="http://schemas.microsoft.com/office/drawing/2014/main" id="{17BDB2A8-4897-2411-33FB-5EEF85F910AE}"/>
                </a:ext>
              </a:extLst>
            </p:cNvPr>
            <p:cNvSpPr/>
            <p:nvPr/>
          </p:nvSpPr>
          <p:spPr>
            <a:xfrm>
              <a:off x="6748600" y="444942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36" y="1"/>
                  </a:moveTo>
                  <a:lnTo>
                    <a:pt x="1" y="268"/>
                  </a:lnTo>
                  <a:lnTo>
                    <a:pt x="268" y="2769"/>
                  </a:lnTo>
                  <a:lnTo>
                    <a:pt x="2803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2">
              <a:extLst>
                <a:ext uri="{FF2B5EF4-FFF2-40B4-BE49-F238E27FC236}">
                  <a16:creationId xmlns:a16="http://schemas.microsoft.com/office/drawing/2014/main" id="{4D45C1DB-7050-B953-BCC8-8DA6C81CE4F4}"/>
                </a:ext>
              </a:extLst>
            </p:cNvPr>
            <p:cNvSpPr/>
            <p:nvPr/>
          </p:nvSpPr>
          <p:spPr>
            <a:xfrm>
              <a:off x="6755275" y="451365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6" y="0"/>
                  </a:moveTo>
                  <a:lnTo>
                    <a:pt x="1" y="200"/>
                  </a:lnTo>
                  <a:lnTo>
                    <a:pt x="201" y="2736"/>
                  </a:lnTo>
                  <a:lnTo>
                    <a:pt x="2736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2">
              <a:extLst>
                <a:ext uri="{FF2B5EF4-FFF2-40B4-BE49-F238E27FC236}">
                  <a16:creationId xmlns:a16="http://schemas.microsoft.com/office/drawing/2014/main" id="{5F81BC95-23A3-5730-7347-D79EC7B9B2AD}"/>
                </a:ext>
              </a:extLst>
            </p:cNvPr>
            <p:cNvSpPr/>
            <p:nvPr/>
          </p:nvSpPr>
          <p:spPr>
            <a:xfrm>
              <a:off x="6760275" y="4576200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69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2">
              <a:extLst>
                <a:ext uri="{FF2B5EF4-FFF2-40B4-BE49-F238E27FC236}">
                  <a16:creationId xmlns:a16="http://schemas.microsoft.com/office/drawing/2014/main" id="{01FB467E-ADA9-664E-5DF2-B426CAC2C4D9}"/>
                </a:ext>
              </a:extLst>
            </p:cNvPr>
            <p:cNvSpPr/>
            <p:nvPr/>
          </p:nvSpPr>
          <p:spPr>
            <a:xfrm>
              <a:off x="6766125" y="46395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0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5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2">
              <a:extLst>
                <a:ext uri="{FF2B5EF4-FFF2-40B4-BE49-F238E27FC236}">
                  <a16:creationId xmlns:a16="http://schemas.microsoft.com/office/drawing/2014/main" id="{51D68D3F-4469-930A-338A-6D49E61B92B0}"/>
                </a:ext>
              </a:extLst>
            </p:cNvPr>
            <p:cNvSpPr/>
            <p:nvPr/>
          </p:nvSpPr>
          <p:spPr>
            <a:xfrm>
              <a:off x="6836175" y="4697100"/>
              <a:ext cx="69225" cy="68425"/>
            </a:xfrm>
            <a:custGeom>
              <a:avLst/>
              <a:gdLst/>
              <a:ahLst/>
              <a:cxnLst/>
              <a:rect l="l" t="t" r="r" b="b"/>
              <a:pathLst>
                <a:path w="2769" h="2737" extrusionOk="0">
                  <a:moveTo>
                    <a:pt x="2535" y="1"/>
                  </a:moveTo>
                  <a:lnTo>
                    <a:pt x="0" y="234"/>
                  </a:lnTo>
                  <a:lnTo>
                    <a:pt x="200" y="2736"/>
                  </a:lnTo>
                  <a:lnTo>
                    <a:pt x="2769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2">
              <a:extLst>
                <a:ext uri="{FF2B5EF4-FFF2-40B4-BE49-F238E27FC236}">
                  <a16:creationId xmlns:a16="http://schemas.microsoft.com/office/drawing/2014/main" id="{B9FBEDC3-6584-7E8B-0C25-D81E34FCEFF8}"/>
                </a:ext>
              </a:extLst>
            </p:cNvPr>
            <p:cNvSpPr/>
            <p:nvPr/>
          </p:nvSpPr>
          <p:spPr>
            <a:xfrm>
              <a:off x="6905375" y="4753825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67"/>
                  </a:lnTo>
                  <a:lnTo>
                    <a:pt x="234" y="2769"/>
                  </a:lnTo>
                  <a:lnTo>
                    <a:pt x="2770" y="2569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2">
              <a:extLst>
                <a:ext uri="{FF2B5EF4-FFF2-40B4-BE49-F238E27FC236}">
                  <a16:creationId xmlns:a16="http://schemas.microsoft.com/office/drawing/2014/main" id="{F80CDABE-2F64-B86E-13B9-AA5C930032DC}"/>
                </a:ext>
              </a:extLst>
            </p:cNvPr>
            <p:cNvSpPr/>
            <p:nvPr/>
          </p:nvSpPr>
          <p:spPr>
            <a:xfrm>
              <a:off x="6974600" y="481135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6" y="1"/>
                  </a:moveTo>
                  <a:lnTo>
                    <a:pt x="1" y="268"/>
                  </a:lnTo>
                  <a:lnTo>
                    <a:pt x="267" y="2803"/>
                  </a:lnTo>
                  <a:lnTo>
                    <a:pt x="2803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2">
              <a:extLst>
                <a:ext uri="{FF2B5EF4-FFF2-40B4-BE49-F238E27FC236}">
                  <a16:creationId xmlns:a16="http://schemas.microsoft.com/office/drawing/2014/main" id="{F1B93612-DF59-9F1B-A35A-DDD399B55D51}"/>
                </a:ext>
              </a:extLst>
            </p:cNvPr>
            <p:cNvSpPr/>
            <p:nvPr/>
          </p:nvSpPr>
          <p:spPr>
            <a:xfrm>
              <a:off x="7037975" y="48063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1"/>
                  </a:moveTo>
                  <a:lnTo>
                    <a:pt x="1" y="201"/>
                  </a:lnTo>
                  <a:lnTo>
                    <a:pt x="268" y="2736"/>
                  </a:lnTo>
                  <a:lnTo>
                    <a:pt x="2803" y="2502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2">
              <a:extLst>
                <a:ext uri="{FF2B5EF4-FFF2-40B4-BE49-F238E27FC236}">
                  <a16:creationId xmlns:a16="http://schemas.microsoft.com/office/drawing/2014/main" id="{07E61268-CACC-FA8E-89F9-B8E0320133E1}"/>
                </a:ext>
              </a:extLst>
            </p:cNvPr>
            <p:cNvSpPr/>
            <p:nvPr/>
          </p:nvSpPr>
          <p:spPr>
            <a:xfrm>
              <a:off x="7097200" y="4736300"/>
              <a:ext cx="68400" cy="70075"/>
            </a:xfrm>
            <a:custGeom>
              <a:avLst/>
              <a:gdLst/>
              <a:ahLst/>
              <a:cxnLst/>
              <a:rect l="l" t="t" r="r" b="b"/>
              <a:pathLst>
                <a:path w="2736" h="2803" extrusionOk="0">
                  <a:moveTo>
                    <a:pt x="2535" y="1"/>
                  </a:moveTo>
                  <a:lnTo>
                    <a:pt x="0" y="268"/>
                  </a:lnTo>
                  <a:lnTo>
                    <a:pt x="200" y="2803"/>
                  </a:lnTo>
                  <a:lnTo>
                    <a:pt x="2735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2">
              <a:extLst>
                <a:ext uri="{FF2B5EF4-FFF2-40B4-BE49-F238E27FC236}">
                  <a16:creationId xmlns:a16="http://schemas.microsoft.com/office/drawing/2014/main" id="{BF2EA253-84C5-D346-C110-5263B188EC6F}"/>
                </a:ext>
              </a:extLst>
            </p:cNvPr>
            <p:cNvSpPr/>
            <p:nvPr/>
          </p:nvSpPr>
          <p:spPr>
            <a:xfrm>
              <a:off x="7160575" y="473130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5" y="1"/>
                  </a:moveTo>
                  <a:lnTo>
                    <a:pt x="0" y="201"/>
                  </a:lnTo>
                  <a:lnTo>
                    <a:pt x="200" y="2736"/>
                  </a:lnTo>
                  <a:lnTo>
                    <a:pt x="2735" y="2502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2">
              <a:extLst>
                <a:ext uri="{FF2B5EF4-FFF2-40B4-BE49-F238E27FC236}">
                  <a16:creationId xmlns:a16="http://schemas.microsoft.com/office/drawing/2014/main" id="{86BB25A7-C263-CB01-53E6-E38D9E894BC7}"/>
                </a:ext>
              </a:extLst>
            </p:cNvPr>
            <p:cNvSpPr/>
            <p:nvPr/>
          </p:nvSpPr>
          <p:spPr>
            <a:xfrm>
              <a:off x="7218100" y="4661250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1"/>
                  </a:moveTo>
                  <a:lnTo>
                    <a:pt x="1" y="267"/>
                  </a:lnTo>
                  <a:lnTo>
                    <a:pt x="234" y="2803"/>
                  </a:lnTo>
                  <a:lnTo>
                    <a:pt x="2769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2">
              <a:extLst>
                <a:ext uri="{FF2B5EF4-FFF2-40B4-BE49-F238E27FC236}">
                  <a16:creationId xmlns:a16="http://schemas.microsoft.com/office/drawing/2014/main" id="{08DD06C8-1EBA-0FE5-C090-D7B398FD8F8B}"/>
                </a:ext>
              </a:extLst>
            </p:cNvPr>
            <p:cNvSpPr/>
            <p:nvPr/>
          </p:nvSpPr>
          <p:spPr>
            <a:xfrm>
              <a:off x="7274825" y="45928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0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5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2">
              <a:extLst>
                <a:ext uri="{FF2B5EF4-FFF2-40B4-BE49-F238E27FC236}">
                  <a16:creationId xmlns:a16="http://schemas.microsoft.com/office/drawing/2014/main" id="{8BE74E12-BF9F-320C-0CD5-A92A4D5AD099}"/>
                </a:ext>
              </a:extLst>
            </p:cNvPr>
            <p:cNvSpPr/>
            <p:nvPr/>
          </p:nvSpPr>
          <p:spPr>
            <a:xfrm>
              <a:off x="7333200" y="4523650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0" y="201"/>
                  </a:lnTo>
                  <a:lnTo>
                    <a:pt x="234" y="2769"/>
                  </a:lnTo>
                  <a:lnTo>
                    <a:pt x="2802" y="2502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2">
              <a:extLst>
                <a:ext uri="{FF2B5EF4-FFF2-40B4-BE49-F238E27FC236}">
                  <a16:creationId xmlns:a16="http://schemas.microsoft.com/office/drawing/2014/main" id="{C5A3440C-ACBB-3D0E-EABE-5175583509DF}"/>
                </a:ext>
              </a:extLst>
            </p:cNvPr>
            <p:cNvSpPr/>
            <p:nvPr/>
          </p:nvSpPr>
          <p:spPr>
            <a:xfrm>
              <a:off x="7397400" y="4516975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68"/>
                  </a:lnTo>
                  <a:lnTo>
                    <a:pt x="234" y="2769"/>
                  </a:lnTo>
                  <a:lnTo>
                    <a:pt x="2769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2">
              <a:extLst>
                <a:ext uri="{FF2B5EF4-FFF2-40B4-BE49-F238E27FC236}">
                  <a16:creationId xmlns:a16="http://schemas.microsoft.com/office/drawing/2014/main" id="{6CE27E2B-93AC-98FD-FFD6-4680ECC6EB82}"/>
                </a:ext>
              </a:extLst>
            </p:cNvPr>
            <p:cNvSpPr/>
            <p:nvPr/>
          </p:nvSpPr>
          <p:spPr>
            <a:xfrm>
              <a:off x="7460775" y="451115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6" y="0"/>
                  </a:moveTo>
                  <a:lnTo>
                    <a:pt x="1" y="234"/>
                  </a:lnTo>
                  <a:lnTo>
                    <a:pt x="234" y="2802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2">
              <a:extLst>
                <a:ext uri="{FF2B5EF4-FFF2-40B4-BE49-F238E27FC236}">
                  <a16:creationId xmlns:a16="http://schemas.microsoft.com/office/drawing/2014/main" id="{449296A7-8621-3344-DFE2-8E8727A92662}"/>
                </a:ext>
              </a:extLst>
            </p:cNvPr>
            <p:cNvSpPr/>
            <p:nvPr/>
          </p:nvSpPr>
          <p:spPr>
            <a:xfrm>
              <a:off x="7489125" y="4126700"/>
              <a:ext cx="69250" cy="68400"/>
            </a:xfrm>
            <a:custGeom>
              <a:avLst/>
              <a:gdLst/>
              <a:ahLst/>
              <a:cxnLst/>
              <a:rect l="l" t="t" r="r" b="b"/>
              <a:pathLst>
                <a:path w="2770" h="2736" extrusionOk="0">
                  <a:moveTo>
                    <a:pt x="2536" y="1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770" y="2502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2">
              <a:extLst>
                <a:ext uri="{FF2B5EF4-FFF2-40B4-BE49-F238E27FC236}">
                  <a16:creationId xmlns:a16="http://schemas.microsoft.com/office/drawing/2014/main" id="{B6F9BD64-2F74-CB75-4A9B-8346AD4A2177}"/>
                </a:ext>
              </a:extLst>
            </p:cNvPr>
            <p:cNvSpPr/>
            <p:nvPr/>
          </p:nvSpPr>
          <p:spPr>
            <a:xfrm>
              <a:off x="7552525" y="412002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35" y="1"/>
                  </a:moveTo>
                  <a:lnTo>
                    <a:pt x="0" y="268"/>
                  </a:lnTo>
                  <a:lnTo>
                    <a:pt x="234" y="2769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2">
              <a:extLst>
                <a:ext uri="{FF2B5EF4-FFF2-40B4-BE49-F238E27FC236}">
                  <a16:creationId xmlns:a16="http://schemas.microsoft.com/office/drawing/2014/main" id="{0FEC0111-A48A-5B52-2360-156340D68167}"/>
                </a:ext>
              </a:extLst>
            </p:cNvPr>
            <p:cNvSpPr/>
            <p:nvPr/>
          </p:nvSpPr>
          <p:spPr>
            <a:xfrm>
              <a:off x="7610900" y="405165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5" y="0"/>
                  </a:moveTo>
                  <a:lnTo>
                    <a:pt x="0" y="201"/>
                  </a:lnTo>
                  <a:lnTo>
                    <a:pt x="200" y="2736"/>
                  </a:lnTo>
                  <a:lnTo>
                    <a:pt x="2735" y="2502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2">
              <a:extLst>
                <a:ext uri="{FF2B5EF4-FFF2-40B4-BE49-F238E27FC236}">
                  <a16:creationId xmlns:a16="http://schemas.microsoft.com/office/drawing/2014/main" id="{02BBB8DF-CA8A-BF96-0A4E-AD5207B2E970}"/>
                </a:ext>
              </a:extLst>
            </p:cNvPr>
            <p:cNvSpPr/>
            <p:nvPr/>
          </p:nvSpPr>
          <p:spPr>
            <a:xfrm>
              <a:off x="7668425" y="3981600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0"/>
                  </a:moveTo>
                  <a:lnTo>
                    <a:pt x="1" y="267"/>
                  </a:lnTo>
                  <a:lnTo>
                    <a:pt x="234" y="2802"/>
                  </a:lnTo>
                  <a:lnTo>
                    <a:pt x="2769" y="2536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2">
              <a:extLst>
                <a:ext uri="{FF2B5EF4-FFF2-40B4-BE49-F238E27FC236}">
                  <a16:creationId xmlns:a16="http://schemas.microsoft.com/office/drawing/2014/main" id="{F6711F97-DA33-8E9C-9EB2-8CB077955F18}"/>
                </a:ext>
              </a:extLst>
            </p:cNvPr>
            <p:cNvSpPr/>
            <p:nvPr/>
          </p:nvSpPr>
          <p:spPr>
            <a:xfrm>
              <a:off x="7725125" y="391237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1" y="268"/>
                  </a:lnTo>
                  <a:lnTo>
                    <a:pt x="268" y="2769"/>
                  </a:lnTo>
                  <a:lnTo>
                    <a:pt x="2803" y="2569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2">
              <a:extLst>
                <a:ext uri="{FF2B5EF4-FFF2-40B4-BE49-F238E27FC236}">
                  <a16:creationId xmlns:a16="http://schemas.microsoft.com/office/drawing/2014/main" id="{DFFA4A12-D8EB-BA1B-AE31-C6D6C6F7C018}"/>
                </a:ext>
              </a:extLst>
            </p:cNvPr>
            <p:cNvSpPr/>
            <p:nvPr/>
          </p:nvSpPr>
          <p:spPr>
            <a:xfrm>
              <a:off x="7789350" y="3906550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0"/>
                  </a:moveTo>
                  <a:lnTo>
                    <a:pt x="0" y="234"/>
                  </a:lnTo>
                  <a:lnTo>
                    <a:pt x="234" y="2802"/>
                  </a:lnTo>
                  <a:lnTo>
                    <a:pt x="2769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2">
              <a:extLst>
                <a:ext uri="{FF2B5EF4-FFF2-40B4-BE49-F238E27FC236}">
                  <a16:creationId xmlns:a16="http://schemas.microsoft.com/office/drawing/2014/main" id="{7F5C20D2-729B-F607-FDE2-4EBC242CD9EF}"/>
                </a:ext>
              </a:extLst>
            </p:cNvPr>
            <p:cNvSpPr/>
            <p:nvPr/>
          </p:nvSpPr>
          <p:spPr>
            <a:xfrm>
              <a:off x="7852725" y="39015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6" y="0"/>
                  </a:moveTo>
                  <a:lnTo>
                    <a:pt x="1" y="200"/>
                  </a:lnTo>
                  <a:lnTo>
                    <a:pt x="234" y="2735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2">
              <a:extLst>
                <a:ext uri="{FF2B5EF4-FFF2-40B4-BE49-F238E27FC236}">
                  <a16:creationId xmlns:a16="http://schemas.microsoft.com/office/drawing/2014/main" id="{901650DC-EBEC-C586-8D9E-9B48670131E3}"/>
                </a:ext>
              </a:extLst>
            </p:cNvPr>
            <p:cNvSpPr/>
            <p:nvPr/>
          </p:nvSpPr>
          <p:spPr>
            <a:xfrm>
              <a:off x="7916100" y="389487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603" y="0"/>
                  </a:moveTo>
                  <a:lnTo>
                    <a:pt x="1" y="267"/>
                  </a:lnTo>
                  <a:lnTo>
                    <a:pt x="268" y="2802"/>
                  </a:lnTo>
                  <a:lnTo>
                    <a:pt x="2803" y="2569"/>
                  </a:lnTo>
                  <a:lnTo>
                    <a:pt x="26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2">
              <a:extLst>
                <a:ext uri="{FF2B5EF4-FFF2-40B4-BE49-F238E27FC236}">
                  <a16:creationId xmlns:a16="http://schemas.microsoft.com/office/drawing/2014/main" id="{05199DD9-A144-0CD9-88BD-0BFB5D1A78B4}"/>
                </a:ext>
              </a:extLst>
            </p:cNvPr>
            <p:cNvSpPr/>
            <p:nvPr/>
          </p:nvSpPr>
          <p:spPr>
            <a:xfrm>
              <a:off x="7981150" y="3889875"/>
              <a:ext cx="68400" cy="69225"/>
            </a:xfrm>
            <a:custGeom>
              <a:avLst/>
              <a:gdLst/>
              <a:ahLst/>
              <a:cxnLst/>
              <a:rect l="l" t="t" r="r" b="b"/>
              <a:pathLst>
                <a:path w="2736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01" y="2769"/>
                  </a:lnTo>
                  <a:lnTo>
                    <a:pt x="2736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2">
              <a:extLst>
                <a:ext uri="{FF2B5EF4-FFF2-40B4-BE49-F238E27FC236}">
                  <a16:creationId xmlns:a16="http://schemas.microsoft.com/office/drawing/2014/main" id="{2A63B824-D054-7B24-41A0-1E1EE95610AE}"/>
                </a:ext>
              </a:extLst>
            </p:cNvPr>
            <p:cNvSpPr/>
            <p:nvPr/>
          </p:nvSpPr>
          <p:spPr>
            <a:xfrm>
              <a:off x="8049525" y="3947400"/>
              <a:ext cx="70075" cy="68425"/>
            </a:xfrm>
            <a:custGeom>
              <a:avLst/>
              <a:gdLst/>
              <a:ahLst/>
              <a:cxnLst/>
              <a:rect l="l" t="t" r="r" b="b"/>
              <a:pathLst>
                <a:path w="2803" h="2737" extrusionOk="0">
                  <a:moveTo>
                    <a:pt x="2536" y="1"/>
                  </a:moveTo>
                  <a:lnTo>
                    <a:pt x="1" y="201"/>
                  </a:lnTo>
                  <a:lnTo>
                    <a:pt x="268" y="2736"/>
                  </a:lnTo>
                  <a:lnTo>
                    <a:pt x="2803" y="2503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2">
              <a:extLst>
                <a:ext uri="{FF2B5EF4-FFF2-40B4-BE49-F238E27FC236}">
                  <a16:creationId xmlns:a16="http://schemas.microsoft.com/office/drawing/2014/main" id="{4F4A6A6D-31ED-8C61-89A9-B3C9932753AB}"/>
                </a:ext>
              </a:extLst>
            </p:cNvPr>
            <p:cNvSpPr/>
            <p:nvPr/>
          </p:nvSpPr>
          <p:spPr>
            <a:xfrm>
              <a:off x="8119575" y="40049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6" y="0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803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2">
              <a:extLst>
                <a:ext uri="{FF2B5EF4-FFF2-40B4-BE49-F238E27FC236}">
                  <a16:creationId xmlns:a16="http://schemas.microsoft.com/office/drawing/2014/main" id="{E62F42D9-BF8C-C860-50F9-65E614EFA299}"/>
                </a:ext>
              </a:extLst>
            </p:cNvPr>
            <p:cNvSpPr/>
            <p:nvPr/>
          </p:nvSpPr>
          <p:spPr>
            <a:xfrm>
              <a:off x="8189625" y="4061650"/>
              <a:ext cx="68425" cy="69250"/>
            </a:xfrm>
            <a:custGeom>
              <a:avLst/>
              <a:gdLst/>
              <a:ahLst/>
              <a:cxnLst/>
              <a:rect l="l" t="t" r="r" b="b"/>
              <a:pathLst>
                <a:path w="2737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01" y="2769"/>
                  </a:lnTo>
                  <a:lnTo>
                    <a:pt x="2736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2">
              <a:extLst>
                <a:ext uri="{FF2B5EF4-FFF2-40B4-BE49-F238E27FC236}">
                  <a16:creationId xmlns:a16="http://schemas.microsoft.com/office/drawing/2014/main" id="{363D5BF5-89FC-FD70-4A8E-210AD3D55F52}"/>
                </a:ext>
              </a:extLst>
            </p:cNvPr>
            <p:cNvSpPr/>
            <p:nvPr/>
          </p:nvSpPr>
          <p:spPr>
            <a:xfrm>
              <a:off x="8194650" y="41258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0"/>
                  </a:moveTo>
                  <a:lnTo>
                    <a:pt x="0" y="200"/>
                  </a:lnTo>
                  <a:lnTo>
                    <a:pt x="234" y="2735"/>
                  </a:lnTo>
                  <a:lnTo>
                    <a:pt x="2802" y="2502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2">
              <a:extLst>
                <a:ext uri="{FF2B5EF4-FFF2-40B4-BE49-F238E27FC236}">
                  <a16:creationId xmlns:a16="http://schemas.microsoft.com/office/drawing/2014/main" id="{0219F18C-0759-C831-12E1-7A7C16B92E53}"/>
                </a:ext>
              </a:extLst>
            </p:cNvPr>
            <p:cNvSpPr/>
            <p:nvPr/>
          </p:nvSpPr>
          <p:spPr>
            <a:xfrm>
              <a:off x="8200475" y="4188400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1" y="234"/>
                  </a:lnTo>
                  <a:lnTo>
                    <a:pt x="267" y="2770"/>
                  </a:lnTo>
                  <a:lnTo>
                    <a:pt x="2803" y="25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2">
              <a:extLst>
                <a:ext uri="{FF2B5EF4-FFF2-40B4-BE49-F238E27FC236}">
                  <a16:creationId xmlns:a16="http://schemas.microsoft.com/office/drawing/2014/main" id="{DA6711CD-C2E2-036D-5F8F-1816B6F4FAAB}"/>
                </a:ext>
              </a:extLst>
            </p:cNvPr>
            <p:cNvSpPr/>
            <p:nvPr/>
          </p:nvSpPr>
          <p:spPr>
            <a:xfrm>
              <a:off x="8207150" y="425180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6" y="0"/>
                  </a:moveTo>
                  <a:lnTo>
                    <a:pt x="0" y="234"/>
                  </a:lnTo>
                  <a:lnTo>
                    <a:pt x="201" y="2735"/>
                  </a:lnTo>
                  <a:lnTo>
                    <a:pt x="2736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2">
              <a:extLst>
                <a:ext uri="{FF2B5EF4-FFF2-40B4-BE49-F238E27FC236}">
                  <a16:creationId xmlns:a16="http://schemas.microsoft.com/office/drawing/2014/main" id="{BCB04350-8014-A256-2698-EC5D4E4E5547}"/>
                </a:ext>
              </a:extLst>
            </p:cNvPr>
            <p:cNvSpPr/>
            <p:nvPr/>
          </p:nvSpPr>
          <p:spPr>
            <a:xfrm>
              <a:off x="8212150" y="4315175"/>
              <a:ext cx="70075" cy="69225"/>
            </a:xfrm>
            <a:custGeom>
              <a:avLst/>
              <a:gdLst/>
              <a:ahLst/>
              <a:cxnLst/>
              <a:rect l="l" t="t" r="r" b="b"/>
              <a:pathLst>
                <a:path w="2803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67" y="2769"/>
                  </a:lnTo>
                  <a:lnTo>
                    <a:pt x="2803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2">
              <a:extLst>
                <a:ext uri="{FF2B5EF4-FFF2-40B4-BE49-F238E27FC236}">
                  <a16:creationId xmlns:a16="http://schemas.microsoft.com/office/drawing/2014/main" id="{EDB3B6F2-250B-1470-3DB4-C17050963D21}"/>
                </a:ext>
              </a:extLst>
            </p:cNvPr>
            <p:cNvSpPr/>
            <p:nvPr/>
          </p:nvSpPr>
          <p:spPr>
            <a:xfrm>
              <a:off x="8218825" y="4377725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0"/>
                  </a:moveTo>
                  <a:lnTo>
                    <a:pt x="0" y="267"/>
                  </a:lnTo>
                  <a:lnTo>
                    <a:pt x="234" y="2802"/>
                  </a:lnTo>
                  <a:lnTo>
                    <a:pt x="2769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2">
              <a:extLst>
                <a:ext uri="{FF2B5EF4-FFF2-40B4-BE49-F238E27FC236}">
                  <a16:creationId xmlns:a16="http://schemas.microsoft.com/office/drawing/2014/main" id="{6CFDC87A-4027-2B20-F30C-06DB03A7A19C}"/>
                </a:ext>
              </a:extLst>
            </p:cNvPr>
            <p:cNvSpPr/>
            <p:nvPr/>
          </p:nvSpPr>
          <p:spPr>
            <a:xfrm>
              <a:off x="8224650" y="4441100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67"/>
                  </a:lnTo>
                  <a:lnTo>
                    <a:pt x="201" y="2769"/>
                  </a:lnTo>
                  <a:lnTo>
                    <a:pt x="2770" y="2569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2">
              <a:extLst>
                <a:ext uri="{FF2B5EF4-FFF2-40B4-BE49-F238E27FC236}">
                  <a16:creationId xmlns:a16="http://schemas.microsoft.com/office/drawing/2014/main" id="{62B9AEE9-E445-BAFF-8DC7-D6B0E745C532}"/>
                </a:ext>
              </a:extLst>
            </p:cNvPr>
            <p:cNvSpPr/>
            <p:nvPr/>
          </p:nvSpPr>
          <p:spPr>
            <a:xfrm>
              <a:off x="8229675" y="450530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1"/>
                  </a:moveTo>
                  <a:lnTo>
                    <a:pt x="0" y="201"/>
                  </a:lnTo>
                  <a:lnTo>
                    <a:pt x="267" y="2736"/>
                  </a:lnTo>
                  <a:lnTo>
                    <a:pt x="2802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2">
              <a:extLst>
                <a:ext uri="{FF2B5EF4-FFF2-40B4-BE49-F238E27FC236}">
                  <a16:creationId xmlns:a16="http://schemas.microsoft.com/office/drawing/2014/main" id="{304BD956-A5E6-E29A-2578-C9060ABC9FD0}"/>
                </a:ext>
              </a:extLst>
            </p:cNvPr>
            <p:cNvSpPr/>
            <p:nvPr/>
          </p:nvSpPr>
          <p:spPr>
            <a:xfrm>
              <a:off x="8172950" y="4573700"/>
              <a:ext cx="68425" cy="69225"/>
            </a:xfrm>
            <a:custGeom>
              <a:avLst/>
              <a:gdLst/>
              <a:ahLst/>
              <a:cxnLst/>
              <a:rect l="l" t="t" r="r" b="b"/>
              <a:pathLst>
                <a:path w="2737" h="2769" extrusionOk="0">
                  <a:moveTo>
                    <a:pt x="2536" y="0"/>
                  </a:moveTo>
                  <a:lnTo>
                    <a:pt x="1" y="267"/>
                  </a:lnTo>
                  <a:lnTo>
                    <a:pt x="201" y="2769"/>
                  </a:lnTo>
                  <a:lnTo>
                    <a:pt x="2736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2">
              <a:extLst>
                <a:ext uri="{FF2B5EF4-FFF2-40B4-BE49-F238E27FC236}">
                  <a16:creationId xmlns:a16="http://schemas.microsoft.com/office/drawing/2014/main" id="{DB255410-05A8-82CE-5012-01862796B1D9}"/>
                </a:ext>
              </a:extLst>
            </p:cNvPr>
            <p:cNvSpPr/>
            <p:nvPr/>
          </p:nvSpPr>
          <p:spPr>
            <a:xfrm>
              <a:off x="8114575" y="4642900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69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2">
              <a:extLst>
                <a:ext uri="{FF2B5EF4-FFF2-40B4-BE49-F238E27FC236}">
                  <a16:creationId xmlns:a16="http://schemas.microsoft.com/office/drawing/2014/main" id="{B0857306-122A-1031-E2C1-3D138C9954A4}"/>
                </a:ext>
              </a:extLst>
            </p:cNvPr>
            <p:cNvSpPr/>
            <p:nvPr/>
          </p:nvSpPr>
          <p:spPr>
            <a:xfrm>
              <a:off x="8057050" y="4712125"/>
              <a:ext cx="70075" cy="69225"/>
            </a:xfrm>
            <a:custGeom>
              <a:avLst/>
              <a:gdLst/>
              <a:ahLst/>
              <a:cxnLst/>
              <a:rect l="l" t="t" r="r" b="b"/>
              <a:pathLst>
                <a:path w="2803" h="2769" extrusionOk="0">
                  <a:moveTo>
                    <a:pt x="2535" y="0"/>
                  </a:moveTo>
                  <a:lnTo>
                    <a:pt x="0" y="234"/>
                  </a:lnTo>
                  <a:lnTo>
                    <a:pt x="234" y="2769"/>
                  </a:lnTo>
                  <a:lnTo>
                    <a:pt x="2802" y="2502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2">
              <a:extLst>
                <a:ext uri="{FF2B5EF4-FFF2-40B4-BE49-F238E27FC236}">
                  <a16:creationId xmlns:a16="http://schemas.microsoft.com/office/drawing/2014/main" id="{DA45E495-C007-314E-174F-60DB69D49168}"/>
                </a:ext>
              </a:extLst>
            </p:cNvPr>
            <p:cNvSpPr/>
            <p:nvPr/>
          </p:nvSpPr>
          <p:spPr>
            <a:xfrm>
              <a:off x="7993650" y="4717950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70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2">
              <a:extLst>
                <a:ext uri="{FF2B5EF4-FFF2-40B4-BE49-F238E27FC236}">
                  <a16:creationId xmlns:a16="http://schemas.microsoft.com/office/drawing/2014/main" id="{02E00D03-BEDA-24BB-C99A-BDC7E8EC72AB}"/>
                </a:ext>
              </a:extLst>
            </p:cNvPr>
            <p:cNvSpPr/>
            <p:nvPr/>
          </p:nvSpPr>
          <p:spPr>
            <a:xfrm>
              <a:off x="7923600" y="466042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6" y="0"/>
                  </a:moveTo>
                  <a:lnTo>
                    <a:pt x="1" y="234"/>
                  </a:lnTo>
                  <a:lnTo>
                    <a:pt x="234" y="2802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2">
              <a:extLst>
                <a:ext uri="{FF2B5EF4-FFF2-40B4-BE49-F238E27FC236}">
                  <a16:creationId xmlns:a16="http://schemas.microsoft.com/office/drawing/2014/main" id="{8AA3B68E-8D01-CC94-F3B8-073BEF9B2D03}"/>
                </a:ext>
              </a:extLst>
            </p:cNvPr>
            <p:cNvSpPr/>
            <p:nvPr/>
          </p:nvSpPr>
          <p:spPr>
            <a:xfrm>
              <a:off x="7860225" y="4666250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69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2">
              <a:extLst>
                <a:ext uri="{FF2B5EF4-FFF2-40B4-BE49-F238E27FC236}">
                  <a16:creationId xmlns:a16="http://schemas.microsoft.com/office/drawing/2014/main" id="{0C11FEE2-7881-7B3A-09DC-7DB8A3F46C48}"/>
                </a:ext>
              </a:extLst>
            </p:cNvPr>
            <p:cNvSpPr/>
            <p:nvPr/>
          </p:nvSpPr>
          <p:spPr>
            <a:xfrm>
              <a:off x="7790175" y="46095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0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803" y="2502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2">
              <a:extLst>
                <a:ext uri="{FF2B5EF4-FFF2-40B4-BE49-F238E27FC236}">
                  <a16:creationId xmlns:a16="http://schemas.microsoft.com/office/drawing/2014/main" id="{E068B567-64A4-E022-5935-645F57F7522E}"/>
                </a:ext>
              </a:extLst>
            </p:cNvPr>
            <p:cNvSpPr/>
            <p:nvPr/>
          </p:nvSpPr>
          <p:spPr>
            <a:xfrm>
              <a:off x="7720975" y="4552000"/>
              <a:ext cx="69225" cy="68400"/>
            </a:xfrm>
            <a:custGeom>
              <a:avLst/>
              <a:gdLst/>
              <a:ahLst/>
              <a:cxnLst/>
              <a:rect l="l" t="t" r="r" b="b"/>
              <a:pathLst>
                <a:path w="2769" h="2736" extrusionOk="0">
                  <a:moveTo>
                    <a:pt x="2569" y="1"/>
                  </a:moveTo>
                  <a:lnTo>
                    <a:pt x="0" y="201"/>
                  </a:lnTo>
                  <a:lnTo>
                    <a:pt x="234" y="2736"/>
                  </a:lnTo>
                  <a:lnTo>
                    <a:pt x="2769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2">
              <a:extLst>
                <a:ext uri="{FF2B5EF4-FFF2-40B4-BE49-F238E27FC236}">
                  <a16:creationId xmlns:a16="http://schemas.microsoft.com/office/drawing/2014/main" id="{7162A632-95A8-758F-C5DE-7F26EAA8E69B}"/>
                </a:ext>
              </a:extLst>
            </p:cNvPr>
            <p:cNvSpPr/>
            <p:nvPr/>
          </p:nvSpPr>
          <p:spPr>
            <a:xfrm>
              <a:off x="7651750" y="4494475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34" y="2769"/>
                  </a:lnTo>
                  <a:lnTo>
                    <a:pt x="2769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2">
              <a:extLst>
                <a:ext uri="{FF2B5EF4-FFF2-40B4-BE49-F238E27FC236}">
                  <a16:creationId xmlns:a16="http://schemas.microsoft.com/office/drawing/2014/main" id="{2078F588-DF0B-0A53-A2AC-6469D7707FBD}"/>
                </a:ext>
              </a:extLst>
            </p:cNvPr>
            <p:cNvSpPr/>
            <p:nvPr/>
          </p:nvSpPr>
          <p:spPr>
            <a:xfrm>
              <a:off x="7587550" y="449947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69" y="0"/>
                  </a:moveTo>
                  <a:lnTo>
                    <a:pt x="0" y="267"/>
                  </a:lnTo>
                  <a:lnTo>
                    <a:pt x="267" y="2802"/>
                  </a:lnTo>
                  <a:lnTo>
                    <a:pt x="2802" y="2569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2">
              <a:extLst>
                <a:ext uri="{FF2B5EF4-FFF2-40B4-BE49-F238E27FC236}">
                  <a16:creationId xmlns:a16="http://schemas.microsoft.com/office/drawing/2014/main" id="{3341FF09-6BE0-0D08-41C1-F40E171B8F1C}"/>
                </a:ext>
              </a:extLst>
            </p:cNvPr>
            <p:cNvSpPr/>
            <p:nvPr/>
          </p:nvSpPr>
          <p:spPr>
            <a:xfrm>
              <a:off x="7524150" y="45061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6" y="0"/>
                  </a:moveTo>
                  <a:lnTo>
                    <a:pt x="1" y="200"/>
                  </a:lnTo>
                  <a:lnTo>
                    <a:pt x="268" y="2735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2">
              <a:extLst>
                <a:ext uri="{FF2B5EF4-FFF2-40B4-BE49-F238E27FC236}">
                  <a16:creationId xmlns:a16="http://schemas.microsoft.com/office/drawing/2014/main" id="{AFC4025A-F544-2E6B-FCD2-02C4E88385D5}"/>
                </a:ext>
              </a:extLst>
            </p:cNvPr>
            <p:cNvSpPr/>
            <p:nvPr/>
          </p:nvSpPr>
          <p:spPr>
            <a:xfrm>
              <a:off x="7761000" y="4155050"/>
              <a:ext cx="324425" cy="321925"/>
            </a:xfrm>
            <a:custGeom>
              <a:avLst/>
              <a:gdLst/>
              <a:ahLst/>
              <a:cxnLst/>
              <a:rect l="l" t="t" r="r" b="b"/>
              <a:pathLst>
                <a:path w="12977" h="12877" fill="none" extrusionOk="0">
                  <a:moveTo>
                    <a:pt x="10408" y="7339"/>
                  </a:moveTo>
                  <a:lnTo>
                    <a:pt x="12976" y="7072"/>
                  </a:lnTo>
                  <a:lnTo>
                    <a:pt x="12709" y="4571"/>
                  </a:lnTo>
                  <a:lnTo>
                    <a:pt x="10174" y="4771"/>
                  </a:lnTo>
                  <a:lnTo>
                    <a:pt x="9974" y="2269"/>
                  </a:lnTo>
                  <a:lnTo>
                    <a:pt x="7406" y="2502"/>
                  </a:lnTo>
                  <a:lnTo>
                    <a:pt x="7172" y="1"/>
                  </a:lnTo>
                  <a:lnTo>
                    <a:pt x="4637" y="201"/>
                  </a:lnTo>
                  <a:lnTo>
                    <a:pt x="4870" y="2736"/>
                  </a:lnTo>
                  <a:lnTo>
                    <a:pt x="2335" y="3003"/>
                  </a:lnTo>
                  <a:lnTo>
                    <a:pt x="2535" y="5505"/>
                  </a:lnTo>
                  <a:lnTo>
                    <a:pt x="0" y="5738"/>
                  </a:lnTo>
                  <a:lnTo>
                    <a:pt x="234" y="8273"/>
                  </a:lnTo>
                  <a:lnTo>
                    <a:pt x="2802" y="8040"/>
                  </a:lnTo>
                  <a:lnTo>
                    <a:pt x="3036" y="10575"/>
                  </a:lnTo>
                  <a:lnTo>
                    <a:pt x="5571" y="10308"/>
                  </a:lnTo>
                  <a:lnTo>
                    <a:pt x="5804" y="12877"/>
                  </a:lnTo>
                  <a:lnTo>
                    <a:pt x="8340" y="12610"/>
                  </a:lnTo>
                  <a:lnTo>
                    <a:pt x="8139" y="10075"/>
                  </a:lnTo>
                  <a:lnTo>
                    <a:pt x="10675" y="9874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2">
              <a:extLst>
                <a:ext uri="{FF2B5EF4-FFF2-40B4-BE49-F238E27FC236}">
                  <a16:creationId xmlns:a16="http://schemas.microsoft.com/office/drawing/2014/main" id="{EA9C81B0-4D44-1AF5-9820-6417C1FB60DF}"/>
                </a:ext>
              </a:extLst>
            </p:cNvPr>
            <p:cNvSpPr/>
            <p:nvPr/>
          </p:nvSpPr>
          <p:spPr>
            <a:xfrm>
              <a:off x="6933750" y="4230950"/>
              <a:ext cx="323575" cy="321925"/>
            </a:xfrm>
            <a:custGeom>
              <a:avLst/>
              <a:gdLst/>
              <a:ahLst/>
              <a:cxnLst/>
              <a:rect l="l" t="t" r="r" b="b"/>
              <a:pathLst>
                <a:path w="12943" h="12877" fill="none" extrusionOk="0">
                  <a:moveTo>
                    <a:pt x="12943" y="7139"/>
                  </a:moveTo>
                  <a:lnTo>
                    <a:pt x="12742" y="4570"/>
                  </a:lnTo>
                  <a:lnTo>
                    <a:pt x="10207" y="4770"/>
                  </a:lnTo>
                  <a:lnTo>
                    <a:pt x="7639" y="5037"/>
                  </a:lnTo>
                  <a:lnTo>
                    <a:pt x="7405" y="2502"/>
                  </a:lnTo>
                  <a:lnTo>
                    <a:pt x="7138" y="0"/>
                  </a:lnTo>
                  <a:lnTo>
                    <a:pt x="4603" y="200"/>
                  </a:lnTo>
                  <a:lnTo>
                    <a:pt x="4870" y="2735"/>
                  </a:lnTo>
                  <a:lnTo>
                    <a:pt x="5104" y="5304"/>
                  </a:lnTo>
                  <a:lnTo>
                    <a:pt x="2569" y="5504"/>
                  </a:lnTo>
                  <a:lnTo>
                    <a:pt x="0" y="5738"/>
                  </a:lnTo>
                  <a:lnTo>
                    <a:pt x="234" y="8306"/>
                  </a:lnTo>
                  <a:lnTo>
                    <a:pt x="2769" y="8039"/>
                  </a:lnTo>
                  <a:lnTo>
                    <a:pt x="5304" y="7806"/>
                  </a:lnTo>
                  <a:lnTo>
                    <a:pt x="5571" y="10341"/>
                  </a:lnTo>
                  <a:lnTo>
                    <a:pt x="5804" y="12876"/>
                  </a:lnTo>
                  <a:lnTo>
                    <a:pt x="8373" y="12643"/>
                  </a:lnTo>
                  <a:lnTo>
                    <a:pt x="8106" y="10074"/>
                  </a:lnTo>
                  <a:lnTo>
                    <a:pt x="7872" y="7572"/>
                  </a:lnTo>
                  <a:lnTo>
                    <a:pt x="10407" y="7339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51A92C2-5CAC-9300-12CE-1AF3E9B2A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653" y="1296060"/>
            <a:ext cx="5858693" cy="29531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53A8B4-4729-BE7C-FD36-2C35D1C140B6}"/>
              </a:ext>
            </a:extLst>
          </p:cNvPr>
          <p:cNvSpPr txBox="1"/>
          <p:nvPr/>
        </p:nvSpPr>
        <p:spPr>
          <a:xfrm>
            <a:off x="1470280" y="4256840"/>
            <a:ext cx="6513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  <a:sym typeface="Wingdings" panose="05000000000000000000" pitchFamily="2" charset="2"/>
              </a:rPr>
              <a:t>We need to loop through every n objects  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  <a:sym typeface="Wingdings" panose="05000000000000000000" pitchFamily="2" charset="2"/>
              </a:rPr>
              <a:t>O(n) complexity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404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>
          <a:extLst>
            <a:ext uri="{FF2B5EF4-FFF2-40B4-BE49-F238E27FC236}">
              <a16:creationId xmlns:a16="http://schemas.microsoft.com/office/drawing/2014/main" id="{CD7A655C-BD04-D79D-7E8D-94B20F9EB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42">
            <a:extLst>
              <a:ext uri="{FF2B5EF4-FFF2-40B4-BE49-F238E27FC236}">
                <a16:creationId xmlns:a16="http://schemas.microsoft.com/office/drawing/2014/main" id="{97172F83-5BAB-6C1F-4A7A-B83DFAF40E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5402" y="567953"/>
            <a:ext cx="474126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3. Optimization Algorithm</a:t>
            </a:r>
            <a:endParaRPr sz="2800" dirty="0"/>
          </a:p>
        </p:txBody>
      </p:sp>
      <p:grpSp>
        <p:nvGrpSpPr>
          <p:cNvPr id="858" name="Google Shape;858;p42">
            <a:extLst>
              <a:ext uri="{FF2B5EF4-FFF2-40B4-BE49-F238E27FC236}">
                <a16:creationId xmlns:a16="http://schemas.microsoft.com/office/drawing/2014/main" id="{7938F9F2-D820-AD39-A7FE-AC6E371C8DE9}"/>
              </a:ext>
            </a:extLst>
          </p:cNvPr>
          <p:cNvGrpSpPr/>
          <p:nvPr/>
        </p:nvGrpSpPr>
        <p:grpSpPr>
          <a:xfrm>
            <a:off x="7915879" y="459834"/>
            <a:ext cx="1016242" cy="639649"/>
            <a:chOff x="6724425" y="3889875"/>
            <a:chExt cx="1575325" cy="991550"/>
          </a:xfrm>
        </p:grpSpPr>
        <p:sp>
          <p:nvSpPr>
            <p:cNvPr id="859" name="Google Shape;859;p42">
              <a:extLst>
                <a:ext uri="{FF2B5EF4-FFF2-40B4-BE49-F238E27FC236}">
                  <a16:creationId xmlns:a16="http://schemas.microsoft.com/office/drawing/2014/main" id="{8E5A9C20-8AB9-E055-CBD8-6EEB46C52861}"/>
                </a:ext>
              </a:extLst>
            </p:cNvPr>
            <p:cNvSpPr/>
            <p:nvPr/>
          </p:nvSpPr>
          <p:spPr>
            <a:xfrm>
              <a:off x="7424925" y="413170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69" y="1"/>
                  </a:moveTo>
                  <a:lnTo>
                    <a:pt x="0" y="268"/>
                  </a:lnTo>
                  <a:lnTo>
                    <a:pt x="267" y="2803"/>
                  </a:lnTo>
                  <a:lnTo>
                    <a:pt x="2802" y="25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2">
              <a:extLst>
                <a:ext uri="{FF2B5EF4-FFF2-40B4-BE49-F238E27FC236}">
                  <a16:creationId xmlns:a16="http://schemas.microsoft.com/office/drawing/2014/main" id="{124DDE00-093A-CD3C-98E6-DC9559B75C01}"/>
                </a:ext>
              </a:extLst>
            </p:cNvPr>
            <p:cNvSpPr/>
            <p:nvPr/>
          </p:nvSpPr>
          <p:spPr>
            <a:xfrm>
              <a:off x="7361550" y="41383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1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2">
              <a:extLst>
                <a:ext uri="{FF2B5EF4-FFF2-40B4-BE49-F238E27FC236}">
                  <a16:creationId xmlns:a16="http://schemas.microsoft.com/office/drawing/2014/main" id="{761EA8A2-D284-C838-C2AE-D4E8D25AB527}"/>
                </a:ext>
              </a:extLst>
            </p:cNvPr>
            <p:cNvSpPr/>
            <p:nvPr/>
          </p:nvSpPr>
          <p:spPr>
            <a:xfrm>
              <a:off x="7291500" y="4080825"/>
              <a:ext cx="70075" cy="68425"/>
            </a:xfrm>
            <a:custGeom>
              <a:avLst/>
              <a:gdLst/>
              <a:ahLst/>
              <a:cxnLst/>
              <a:rect l="l" t="t" r="r" b="b"/>
              <a:pathLst>
                <a:path w="2803" h="2737" extrusionOk="0">
                  <a:moveTo>
                    <a:pt x="2569" y="1"/>
                  </a:moveTo>
                  <a:lnTo>
                    <a:pt x="0" y="201"/>
                  </a:lnTo>
                  <a:lnTo>
                    <a:pt x="267" y="2736"/>
                  </a:lnTo>
                  <a:lnTo>
                    <a:pt x="2802" y="25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2">
              <a:extLst>
                <a:ext uri="{FF2B5EF4-FFF2-40B4-BE49-F238E27FC236}">
                  <a16:creationId xmlns:a16="http://schemas.microsoft.com/office/drawing/2014/main" id="{55C24A28-5C8E-6A80-D6B8-B2FEAE7A347D}"/>
                </a:ext>
              </a:extLst>
            </p:cNvPr>
            <p:cNvSpPr/>
            <p:nvPr/>
          </p:nvSpPr>
          <p:spPr>
            <a:xfrm>
              <a:off x="7223100" y="4023300"/>
              <a:ext cx="68425" cy="69225"/>
            </a:xfrm>
            <a:custGeom>
              <a:avLst/>
              <a:gdLst/>
              <a:ahLst/>
              <a:cxnLst/>
              <a:rect l="l" t="t" r="r" b="b"/>
              <a:pathLst>
                <a:path w="2737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01" y="2769"/>
                  </a:lnTo>
                  <a:lnTo>
                    <a:pt x="2736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2">
              <a:extLst>
                <a:ext uri="{FF2B5EF4-FFF2-40B4-BE49-F238E27FC236}">
                  <a16:creationId xmlns:a16="http://schemas.microsoft.com/office/drawing/2014/main" id="{D11659E5-88AB-ABCD-50D9-AC3298EFB721}"/>
                </a:ext>
              </a:extLst>
            </p:cNvPr>
            <p:cNvSpPr/>
            <p:nvPr/>
          </p:nvSpPr>
          <p:spPr>
            <a:xfrm>
              <a:off x="7153050" y="3965750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68" y="2769"/>
                  </a:lnTo>
                  <a:lnTo>
                    <a:pt x="2803" y="2502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2">
              <a:extLst>
                <a:ext uri="{FF2B5EF4-FFF2-40B4-BE49-F238E27FC236}">
                  <a16:creationId xmlns:a16="http://schemas.microsoft.com/office/drawing/2014/main" id="{5A029682-4AE0-19CC-F512-7C8FF9903EEA}"/>
                </a:ext>
              </a:extLst>
            </p:cNvPr>
            <p:cNvSpPr/>
            <p:nvPr/>
          </p:nvSpPr>
          <p:spPr>
            <a:xfrm>
              <a:off x="7089675" y="3971600"/>
              <a:ext cx="70075" cy="69225"/>
            </a:xfrm>
            <a:custGeom>
              <a:avLst/>
              <a:gdLst/>
              <a:ahLst/>
              <a:cxnLst/>
              <a:rect l="l" t="t" r="r" b="b"/>
              <a:pathLst>
                <a:path w="2803" h="2769" extrusionOk="0">
                  <a:moveTo>
                    <a:pt x="2536" y="0"/>
                  </a:moveTo>
                  <a:lnTo>
                    <a:pt x="1" y="234"/>
                  </a:lnTo>
                  <a:lnTo>
                    <a:pt x="201" y="2769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2">
              <a:extLst>
                <a:ext uri="{FF2B5EF4-FFF2-40B4-BE49-F238E27FC236}">
                  <a16:creationId xmlns:a16="http://schemas.microsoft.com/office/drawing/2014/main" id="{7ACCDACC-A714-E92A-EDB4-E60726CE1D0E}"/>
                </a:ext>
              </a:extLst>
            </p:cNvPr>
            <p:cNvSpPr/>
            <p:nvPr/>
          </p:nvSpPr>
          <p:spPr>
            <a:xfrm>
              <a:off x="7026300" y="3977425"/>
              <a:ext cx="68400" cy="69250"/>
            </a:xfrm>
            <a:custGeom>
              <a:avLst/>
              <a:gdLst/>
              <a:ahLst/>
              <a:cxnLst/>
              <a:rect l="l" t="t" r="r" b="b"/>
              <a:pathLst>
                <a:path w="2736" h="2770" extrusionOk="0">
                  <a:moveTo>
                    <a:pt x="2536" y="1"/>
                  </a:moveTo>
                  <a:lnTo>
                    <a:pt x="1" y="267"/>
                  </a:lnTo>
                  <a:lnTo>
                    <a:pt x="201" y="2769"/>
                  </a:lnTo>
                  <a:lnTo>
                    <a:pt x="2736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2">
              <a:extLst>
                <a:ext uri="{FF2B5EF4-FFF2-40B4-BE49-F238E27FC236}">
                  <a16:creationId xmlns:a16="http://schemas.microsoft.com/office/drawing/2014/main" id="{E5B9D990-FC79-925D-757B-30CE9158735C}"/>
                </a:ext>
              </a:extLst>
            </p:cNvPr>
            <p:cNvSpPr/>
            <p:nvPr/>
          </p:nvSpPr>
          <p:spPr>
            <a:xfrm>
              <a:off x="6962100" y="3984100"/>
              <a:ext cx="69225" cy="68400"/>
            </a:xfrm>
            <a:custGeom>
              <a:avLst/>
              <a:gdLst/>
              <a:ahLst/>
              <a:cxnLst/>
              <a:rect l="l" t="t" r="r" b="b"/>
              <a:pathLst>
                <a:path w="2769" h="2736" extrusionOk="0">
                  <a:moveTo>
                    <a:pt x="2569" y="0"/>
                  </a:moveTo>
                  <a:lnTo>
                    <a:pt x="0" y="201"/>
                  </a:lnTo>
                  <a:lnTo>
                    <a:pt x="234" y="2736"/>
                  </a:lnTo>
                  <a:lnTo>
                    <a:pt x="2769" y="2502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2">
              <a:extLst>
                <a:ext uri="{FF2B5EF4-FFF2-40B4-BE49-F238E27FC236}">
                  <a16:creationId xmlns:a16="http://schemas.microsoft.com/office/drawing/2014/main" id="{BF3C6F2B-8CAD-EBE0-712E-E366D8FA54D7}"/>
                </a:ext>
              </a:extLst>
            </p:cNvPr>
            <p:cNvSpPr/>
            <p:nvPr/>
          </p:nvSpPr>
          <p:spPr>
            <a:xfrm>
              <a:off x="6898725" y="3989100"/>
              <a:ext cx="69225" cy="68400"/>
            </a:xfrm>
            <a:custGeom>
              <a:avLst/>
              <a:gdLst/>
              <a:ahLst/>
              <a:cxnLst/>
              <a:rect l="l" t="t" r="r" b="b"/>
              <a:pathLst>
                <a:path w="2769" h="2736" extrusionOk="0">
                  <a:moveTo>
                    <a:pt x="2535" y="1"/>
                  </a:moveTo>
                  <a:lnTo>
                    <a:pt x="0" y="234"/>
                  </a:lnTo>
                  <a:lnTo>
                    <a:pt x="200" y="2736"/>
                  </a:lnTo>
                  <a:lnTo>
                    <a:pt x="2769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2">
              <a:extLst>
                <a:ext uri="{FF2B5EF4-FFF2-40B4-BE49-F238E27FC236}">
                  <a16:creationId xmlns:a16="http://schemas.microsoft.com/office/drawing/2014/main" id="{CDBE5DAB-BEB0-F228-2B60-949ACF7BDA96}"/>
                </a:ext>
              </a:extLst>
            </p:cNvPr>
            <p:cNvSpPr/>
            <p:nvPr/>
          </p:nvSpPr>
          <p:spPr>
            <a:xfrm>
              <a:off x="6840350" y="405747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5" y="1"/>
                  </a:moveTo>
                  <a:lnTo>
                    <a:pt x="0" y="268"/>
                  </a:lnTo>
                  <a:lnTo>
                    <a:pt x="267" y="2803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2">
              <a:extLst>
                <a:ext uri="{FF2B5EF4-FFF2-40B4-BE49-F238E27FC236}">
                  <a16:creationId xmlns:a16="http://schemas.microsoft.com/office/drawing/2014/main" id="{96F0B934-259F-C6FA-8C1E-25D5EED7FDFC}"/>
                </a:ext>
              </a:extLst>
            </p:cNvPr>
            <p:cNvSpPr/>
            <p:nvPr/>
          </p:nvSpPr>
          <p:spPr>
            <a:xfrm>
              <a:off x="6782800" y="412752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0" y="201"/>
                  </a:lnTo>
                  <a:lnTo>
                    <a:pt x="267" y="2770"/>
                  </a:lnTo>
                  <a:lnTo>
                    <a:pt x="2802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2">
              <a:extLst>
                <a:ext uri="{FF2B5EF4-FFF2-40B4-BE49-F238E27FC236}">
                  <a16:creationId xmlns:a16="http://schemas.microsoft.com/office/drawing/2014/main" id="{B2F3210E-C12F-80EA-5C71-2BD8B1B9EC7F}"/>
                </a:ext>
              </a:extLst>
            </p:cNvPr>
            <p:cNvSpPr/>
            <p:nvPr/>
          </p:nvSpPr>
          <p:spPr>
            <a:xfrm>
              <a:off x="6724425" y="41967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602" y="1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6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2">
              <a:extLst>
                <a:ext uri="{FF2B5EF4-FFF2-40B4-BE49-F238E27FC236}">
                  <a16:creationId xmlns:a16="http://schemas.microsoft.com/office/drawing/2014/main" id="{87CB0827-FA38-B07A-29CF-10B0707FF536}"/>
                </a:ext>
              </a:extLst>
            </p:cNvPr>
            <p:cNvSpPr/>
            <p:nvPr/>
          </p:nvSpPr>
          <p:spPr>
            <a:xfrm>
              <a:off x="6731100" y="426012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1"/>
                  </a:moveTo>
                  <a:lnTo>
                    <a:pt x="0" y="201"/>
                  </a:lnTo>
                  <a:lnTo>
                    <a:pt x="234" y="2736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2">
              <a:extLst>
                <a:ext uri="{FF2B5EF4-FFF2-40B4-BE49-F238E27FC236}">
                  <a16:creationId xmlns:a16="http://schemas.microsoft.com/office/drawing/2014/main" id="{049FCB61-6A21-41D2-8437-07B062BA4EA4}"/>
                </a:ext>
              </a:extLst>
            </p:cNvPr>
            <p:cNvSpPr/>
            <p:nvPr/>
          </p:nvSpPr>
          <p:spPr>
            <a:xfrm>
              <a:off x="6736925" y="4323500"/>
              <a:ext cx="69250" cy="68425"/>
            </a:xfrm>
            <a:custGeom>
              <a:avLst/>
              <a:gdLst/>
              <a:ahLst/>
              <a:cxnLst/>
              <a:rect l="l" t="t" r="r" b="b"/>
              <a:pathLst>
                <a:path w="2770" h="2737" extrusionOk="0">
                  <a:moveTo>
                    <a:pt x="2569" y="1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769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2">
              <a:extLst>
                <a:ext uri="{FF2B5EF4-FFF2-40B4-BE49-F238E27FC236}">
                  <a16:creationId xmlns:a16="http://schemas.microsoft.com/office/drawing/2014/main" id="{B50EBAC9-7D1B-8A2E-FB02-C79D8011D2BF}"/>
                </a:ext>
              </a:extLst>
            </p:cNvPr>
            <p:cNvSpPr/>
            <p:nvPr/>
          </p:nvSpPr>
          <p:spPr>
            <a:xfrm>
              <a:off x="6742775" y="4386050"/>
              <a:ext cx="69225" cy="70075"/>
            </a:xfrm>
            <a:custGeom>
              <a:avLst/>
              <a:gdLst/>
              <a:ahLst/>
              <a:cxnLst/>
              <a:rect l="l" t="t" r="r" b="b"/>
              <a:pathLst>
                <a:path w="2769" h="2803" extrusionOk="0">
                  <a:moveTo>
                    <a:pt x="2535" y="1"/>
                  </a:moveTo>
                  <a:lnTo>
                    <a:pt x="0" y="234"/>
                  </a:lnTo>
                  <a:lnTo>
                    <a:pt x="234" y="2803"/>
                  </a:lnTo>
                  <a:lnTo>
                    <a:pt x="2769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2">
              <a:extLst>
                <a:ext uri="{FF2B5EF4-FFF2-40B4-BE49-F238E27FC236}">
                  <a16:creationId xmlns:a16="http://schemas.microsoft.com/office/drawing/2014/main" id="{D8487DE5-FBE7-D8C2-54F1-4B1A376A6F6C}"/>
                </a:ext>
              </a:extLst>
            </p:cNvPr>
            <p:cNvSpPr/>
            <p:nvPr/>
          </p:nvSpPr>
          <p:spPr>
            <a:xfrm>
              <a:off x="6748600" y="444942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36" y="1"/>
                  </a:moveTo>
                  <a:lnTo>
                    <a:pt x="1" y="268"/>
                  </a:lnTo>
                  <a:lnTo>
                    <a:pt x="268" y="2769"/>
                  </a:lnTo>
                  <a:lnTo>
                    <a:pt x="2803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2">
              <a:extLst>
                <a:ext uri="{FF2B5EF4-FFF2-40B4-BE49-F238E27FC236}">
                  <a16:creationId xmlns:a16="http://schemas.microsoft.com/office/drawing/2014/main" id="{4EA35463-6F95-04FC-70B4-B2B6CB736BE9}"/>
                </a:ext>
              </a:extLst>
            </p:cNvPr>
            <p:cNvSpPr/>
            <p:nvPr/>
          </p:nvSpPr>
          <p:spPr>
            <a:xfrm>
              <a:off x="6755275" y="451365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6" y="0"/>
                  </a:moveTo>
                  <a:lnTo>
                    <a:pt x="1" y="200"/>
                  </a:lnTo>
                  <a:lnTo>
                    <a:pt x="201" y="2736"/>
                  </a:lnTo>
                  <a:lnTo>
                    <a:pt x="2736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2">
              <a:extLst>
                <a:ext uri="{FF2B5EF4-FFF2-40B4-BE49-F238E27FC236}">
                  <a16:creationId xmlns:a16="http://schemas.microsoft.com/office/drawing/2014/main" id="{272E6ECF-7957-F04E-39E7-9690898F96E2}"/>
                </a:ext>
              </a:extLst>
            </p:cNvPr>
            <p:cNvSpPr/>
            <p:nvPr/>
          </p:nvSpPr>
          <p:spPr>
            <a:xfrm>
              <a:off x="6760275" y="4576200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69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2">
              <a:extLst>
                <a:ext uri="{FF2B5EF4-FFF2-40B4-BE49-F238E27FC236}">
                  <a16:creationId xmlns:a16="http://schemas.microsoft.com/office/drawing/2014/main" id="{6D006FCC-2CEB-B11C-9061-79DD14746D86}"/>
                </a:ext>
              </a:extLst>
            </p:cNvPr>
            <p:cNvSpPr/>
            <p:nvPr/>
          </p:nvSpPr>
          <p:spPr>
            <a:xfrm>
              <a:off x="6766125" y="46395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0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5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2">
              <a:extLst>
                <a:ext uri="{FF2B5EF4-FFF2-40B4-BE49-F238E27FC236}">
                  <a16:creationId xmlns:a16="http://schemas.microsoft.com/office/drawing/2014/main" id="{4440EEF0-AB8F-3582-6A83-5D63F01E6922}"/>
                </a:ext>
              </a:extLst>
            </p:cNvPr>
            <p:cNvSpPr/>
            <p:nvPr/>
          </p:nvSpPr>
          <p:spPr>
            <a:xfrm>
              <a:off x="6836175" y="4697100"/>
              <a:ext cx="69225" cy="68425"/>
            </a:xfrm>
            <a:custGeom>
              <a:avLst/>
              <a:gdLst/>
              <a:ahLst/>
              <a:cxnLst/>
              <a:rect l="l" t="t" r="r" b="b"/>
              <a:pathLst>
                <a:path w="2769" h="2737" extrusionOk="0">
                  <a:moveTo>
                    <a:pt x="2535" y="1"/>
                  </a:moveTo>
                  <a:lnTo>
                    <a:pt x="0" y="234"/>
                  </a:lnTo>
                  <a:lnTo>
                    <a:pt x="200" y="2736"/>
                  </a:lnTo>
                  <a:lnTo>
                    <a:pt x="2769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2">
              <a:extLst>
                <a:ext uri="{FF2B5EF4-FFF2-40B4-BE49-F238E27FC236}">
                  <a16:creationId xmlns:a16="http://schemas.microsoft.com/office/drawing/2014/main" id="{A8AF0075-13F2-4C9A-E7FD-994A00281A69}"/>
                </a:ext>
              </a:extLst>
            </p:cNvPr>
            <p:cNvSpPr/>
            <p:nvPr/>
          </p:nvSpPr>
          <p:spPr>
            <a:xfrm>
              <a:off x="6905375" y="4753825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67"/>
                  </a:lnTo>
                  <a:lnTo>
                    <a:pt x="234" y="2769"/>
                  </a:lnTo>
                  <a:lnTo>
                    <a:pt x="2770" y="2569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2">
              <a:extLst>
                <a:ext uri="{FF2B5EF4-FFF2-40B4-BE49-F238E27FC236}">
                  <a16:creationId xmlns:a16="http://schemas.microsoft.com/office/drawing/2014/main" id="{1EE5BD55-1032-B351-3AF6-B950CEDAC190}"/>
                </a:ext>
              </a:extLst>
            </p:cNvPr>
            <p:cNvSpPr/>
            <p:nvPr/>
          </p:nvSpPr>
          <p:spPr>
            <a:xfrm>
              <a:off x="6974600" y="481135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6" y="1"/>
                  </a:moveTo>
                  <a:lnTo>
                    <a:pt x="1" y="268"/>
                  </a:lnTo>
                  <a:lnTo>
                    <a:pt x="267" y="2803"/>
                  </a:lnTo>
                  <a:lnTo>
                    <a:pt x="2803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2">
              <a:extLst>
                <a:ext uri="{FF2B5EF4-FFF2-40B4-BE49-F238E27FC236}">
                  <a16:creationId xmlns:a16="http://schemas.microsoft.com/office/drawing/2014/main" id="{39D9052E-BCA3-0C8B-5BEC-3E8A1B48DBE5}"/>
                </a:ext>
              </a:extLst>
            </p:cNvPr>
            <p:cNvSpPr/>
            <p:nvPr/>
          </p:nvSpPr>
          <p:spPr>
            <a:xfrm>
              <a:off x="7037975" y="48063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1"/>
                  </a:moveTo>
                  <a:lnTo>
                    <a:pt x="1" y="201"/>
                  </a:lnTo>
                  <a:lnTo>
                    <a:pt x="268" y="2736"/>
                  </a:lnTo>
                  <a:lnTo>
                    <a:pt x="2803" y="2502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2">
              <a:extLst>
                <a:ext uri="{FF2B5EF4-FFF2-40B4-BE49-F238E27FC236}">
                  <a16:creationId xmlns:a16="http://schemas.microsoft.com/office/drawing/2014/main" id="{85D7DAF9-A4D6-F683-F3D3-A965A041497C}"/>
                </a:ext>
              </a:extLst>
            </p:cNvPr>
            <p:cNvSpPr/>
            <p:nvPr/>
          </p:nvSpPr>
          <p:spPr>
            <a:xfrm>
              <a:off x="7097200" y="4736300"/>
              <a:ext cx="68400" cy="70075"/>
            </a:xfrm>
            <a:custGeom>
              <a:avLst/>
              <a:gdLst/>
              <a:ahLst/>
              <a:cxnLst/>
              <a:rect l="l" t="t" r="r" b="b"/>
              <a:pathLst>
                <a:path w="2736" h="2803" extrusionOk="0">
                  <a:moveTo>
                    <a:pt x="2535" y="1"/>
                  </a:moveTo>
                  <a:lnTo>
                    <a:pt x="0" y="268"/>
                  </a:lnTo>
                  <a:lnTo>
                    <a:pt x="200" y="2803"/>
                  </a:lnTo>
                  <a:lnTo>
                    <a:pt x="2735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2">
              <a:extLst>
                <a:ext uri="{FF2B5EF4-FFF2-40B4-BE49-F238E27FC236}">
                  <a16:creationId xmlns:a16="http://schemas.microsoft.com/office/drawing/2014/main" id="{8A1DC014-F022-0BB9-200E-2F88EE6228B8}"/>
                </a:ext>
              </a:extLst>
            </p:cNvPr>
            <p:cNvSpPr/>
            <p:nvPr/>
          </p:nvSpPr>
          <p:spPr>
            <a:xfrm>
              <a:off x="7160575" y="473130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5" y="1"/>
                  </a:moveTo>
                  <a:lnTo>
                    <a:pt x="0" y="201"/>
                  </a:lnTo>
                  <a:lnTo>
                    <a:pt x="200" y="2736"/>
                  </a:lnTo>
                  <a:lnTo>
                    <a:pt x="2735" y="2502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2">
              <a:extLst>
                <a:ext uri="{FF2B5EF4-FFF2-40B4-BE49-F238E27FC236}">
                  <a16:creationId xmlns:a16="http://schemas.microsoft.com/office/drawing/2014/main" id="{E8368F98-B70A-B769-044D-4BEE56789655}"/>
                </a:ext>
              </a:extLst>
            </p:cNvPr>
            <p:cNvSpPr/>
            <p:nvPr/>
          </p:nvSpPr>
          <p:spPr>
            <a:xfrm>
              <a:off x="7218100" y="4661250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1"/>
                  </a:moveTo>
                  <a:lnTo>
                    <a:pt x="1" y="267"/>
                  </a:lnTo>
                  <a:lnTo>
                    <a:pt x="234" y="2803"/>
                  </a:lnTo>
                  <a:lnTo>
                    <a:pt x="2769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2">
              <a:extLst>
                <a:ext uri="{FF2B5EF4-FFF2-40B4-BE49-F238E27FC236}">
                  <a16:creationId xmlns:a16="http://schemas.microsoft.com/office/drawing/2014/main" id="{BEF94DBA-FA25-CC0D-C681-288B72621C11}"/>
                </a:ext>
              </a:extLst>
            </p:cNvPr>
            <p:cNvSpPr/>
            <p:nvPr/>
          </p:nvSpPr>
          <p:spPr>
            <a:xfrm>
              <a:off x="7274825" y="45928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0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5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2">
              <a:extLst>
                <a:ext uri="{FF2B5EF4-FFF2-40B4-BE49-F238E27FC236}">
                  <a16:creationId xmlns:a16="http://schemas.microsoft.com/office/drawing/2014/main" id="{A5173790-FD43-38E1-F47C-FF42008F99D2}"/>
                </a:ext>
              </a:extLst>
            </p:cNvPr>
            <p:cNvSpPr/>
            <p:nvPr/>
          </p:nvSpPr>
          <p:spPr>
            <a:xfrm>
              <a:off x="7333200" y="4523650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0" y="201"/>
                  </a:lnTo>
                  <a:lnTo>
                    <a:pt x="234" y="2769"/>
                  </a:lnTo>
                  <a:lnTo>
                    <a:pt x="2802" y="2502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2">
              <a:extLst>
                <a:ext uri="{FF2B5EF4-FFF2-40B4-BE49-F238E27FC236}">
                  <a16:creationId xmlns:a16="http://schemas.microsoft.com/office/drawing/2014/main" id="{49301362-410B-5B2E-8844-C857CD2DB2F0}"/>
                </a:ext>
              </a:extLst>
            </p:cNvPr>
            <p:cNvSpPr/>
            <p:nvPr/>
          </p:nvSpPr>
          <p:spPr>
            <a:xfrm>
              <a:off x="7397400" y="4516975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68"/>
                  </a:lnTo>
                  <a:lnTo>
                    <a:pt x="234" y="2769"/>
                  </a:lnTo>
                  <a:lnTo>
                    <a:pt x="2769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2">
              <a:extLst>
                <a:ext uri="{FF2B5EF4-FFF2-40B4-BE49-F238E27FC236}">
                  <a16:creationId xmlns:a16="http://schemas.microsoft.com/office/drawing/2014/main" id="{56C8D157-3464-E765-8C58-62167BD29712}"/>
                </a:ext>
              </a:extLst>
            </p:cNvPr>
            <p:cNvSpPr/>
            <p:nvPr/>
          </p:nvSpPr>
          <p:spPr>
            <a:xfrm>
              <a:off x="7460775" y="451115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6" y="0"/>
                  </a:moveTo>
                  <a:lnTo>
                    <a:pt x="1" y="234"/>
                  </a:lnTo>
                  <a:lnTo>
                    <a:pt x="234" y="2802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2">
              <a:extLst>
                <a:ext uri="{FF2B5EF4-FFF2-40B4-BE49-F238E27FC236}">
                  <a16:creationId xmlns:a16="http://schemas.microsoft.com/office/drawing/2014/main" id="{4190B0E9-C578-616B-AA59-01F85DB49E41}"/>
                </a:ext>
              </a:extLst>
            </p:cNvPr>
            <p:cNvSpPr/>
            <p:nvPr/>
          </p:nvSpPr>
          <p:spPr>
            <a:xfrm>
              <a:off x="7489125" y="4126700"/>
              <a:ext cx="69250" cy="68400"/>
            </a:xfrm>
            <a:custGeom>
              <a:avLst/>
              <a:gdLst/>
              <a:ahLst/>
              <a:cxnLst/>
              <a:rect l="l" t="t" r="r" b="b"/>
              <a:pathLst>
                <a:path w="2770" h="2736" extrusionOk="0">
                  <a:moveTo>
                    <a:pt x="2536" y="1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770" y="2502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2">
              <a:extLst>
                <a:ext uri="{FF2B5EF4-FFF2-40B4-BE49-F238E27FC236}">
                  <a16:creationId xmlns:a16="http://schemas.microsoft.com/office/drawing/2014/main" id="{12F2915E-FF00-AAD7-46D0-5B5F2A395C44}"/>
                </a:ext>
              </a:extLst>
            </p:cNvPr>
            <p:cNvSpPr/>
            <p:nvPr/>
          </p:nvSpPr>
          <p:spPr>
            <a:xfrm>
              <a:off x="7552525" y="412002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35" y="1"/>
                  </a:moveTo>
                  <a:lnTo>
                    <a:pt x="0" y="268"/>
                  </a:lnTo>
                  <a:lnTo>
                    <a:pt x="234" y="2769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2">
              <a:extLst>
                <a:ext uri="{FF2B5EF4-FFF2-40B4-BE49-F238E27FC236}">
                  <a16:creationId xmlns:a16="http://schemas.microsoft.com/office/drawing/2014/main" id="{9E8806F9-4FA4-F015-99E9-D796750A78C8}"/>
                </a:ext>
              </a:extLst>
            </p:cNvPr>
            <p:cNvSpPr/>
            <p:nvPr/>
          </p:nvSpPr>
          <p:spPr>
            <a:xfrm>
              <a:off x="7610900" y="405165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5" y="0"/>
                  </a:moveTo>
                  <a:lnTo>
                    <a:pt x="0" y="201"/>
                  </a:lnTo>
                  <a:lnTo>
                    <a:pt x="200" y="2736"/>
                  </a:lnTo>
                  <a:lnTo>
                    <a:pt x="2735" y="2502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2">
              <a:extLst>
                <a:ext uri="{FF2B5EF4-FFF2-40B4-BE49-F238E27FC236}">
                  <a16:creationId xmlns:a16="http://schemas.microsoft.com/office/drawing/2014/main" id="{9350EE4E-7C1E-341D-DF75-0CE640D1B4A6}"/>
                </a:ext>
              </a:extLst>
            </p:cNvPr>
            <p:cNvSpPr/>
            <p:nvPr/>
          </p:nvSpPr>
          <p:spPr>
            <a:xfrm>
              <a:off x="7668425" y="3981600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0"/>
                  </a:moveTo>
                  <a:lnTo>
                    <a:pt x="1" y="267"/>
                  </a:lnTo>
                  <a:lnTo>
                    <a:pt x="234" y="2802"/>
                  </a:lnTo>
                  <a:lnTo>
                    <a:pt x="2769" y="2536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2">
              <a:extLst>
                <a:ext uri="{FF2B5EF4-FFF2-40B4-BE49-F238E27FC236}">
                  <a16:creationId xmlns:a16="http://schemas.microsoft.com/office/drawing/2014/main" id="{188903F2-F2BA-C4DC-E1FB-65808B714628}"/>
                </a:ext>
              </a:extLst>
            </p:cNvPr>
            <p:cNvSpPr/>
            <p:nvPr/>
          </p:nvSpPr>
          <p:spPr>
            <a:xfrm>
              <a:off x="7725125" y="391237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1" y="268"/>
                  </a:lnTo>
                  <a:lnTo>
                    <a:pt x="268" y="2769"/>
                  </a:lnTo>
                  <a:lnTo>
                    <a:pt x="2803" y="2569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2">
              <a:extLst>
                <a:ext uri="{FF2B5EF4-FFF2-40B4-BE49-F238E27FC236}">
                  <a16:creationId xmlns:a16="http://schemas.microsoft.com/office/drawing/2014/main" id="{0A78667F-DE6D-00CA-2144-ACF48BF7FC4E}"/>
                </a:ext>
              </a:extLst>
            </p:cNvPr>
            <p:cNvSpPr/>
            <p:nvPr/>
          </p:nvSpPr>
          <p:spPr>
            <a:xfrm>
              <a:off x="7789350" y="3906550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0"/>
                  </a:moveTo>
                  <a:lnTo>
                    <a:pt x="0" y="234"/>
                  </a:lnTo>
                  <a:lnTo>
                    <a:pt x="234" y="2802"/>
                  </a:lnTo>
                  <a:lnTo>
                    <a:pt x="2769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2">
              <a:extLst>
                <a:ext uri="{FF2B5EF4-FFF2-40B4-BE49-F238E27FC236}">
                  <a16:creationId xmlns:a16="http://schemas.microsoft.com/office/drawing/2014/main" id="{30605E52-7F96-14A4-465D-8B20FB3052F3}"/>
                </a:ext>
              </a:extLst>
            </p:cNvPr>
            <p:cNvSpPr/>
            <p:nvPr/>
          </p:nvSpPr>
          <p:spPr>
            <a:xfrm>
              <a:off x="7852725" y="39015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6" y="0"/>
                  </a:moveTo>
                  <a:lnTo>
                    <a:pt x="1" y="200"/>
                  </a:lnTo>
                  <a:lnTo>
                    <a:pt x="234" y="2735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2">
              <a:extLst>
                <a:ext uri="{FF2B5EF4-FFF2-40B4-BE49-F238E27FC236}">
                  <a16:creationId xmlns:a16="http://schemas.microsoft.com/office/drawing/2014/main" id="{3A436E71-C8A2-E340-4CA8-08E31243562A}"/>
                </a:ext>
              </a:extLst>
            </p:cNvPr>
            <p:cNvSpPr/>
            <p:nvPr/>
          </p:nvSpPr>
          <p:spPr>
            <a:xfrm>
              <a:off x="7916100" y="389487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603" y="0"/>
                  </a:moveTo>
                  <a:lnTo>
                    <a:pt x="1" y="267"/>
                  </a:lnTo>
                  <a:lnTo>
                    <a:pt x="268" y="2802"/>
                  </a:lnTo>
                  <a:lnTo>
                    <a:pt x="2803" y="2569"/>
                  </a:lnTo>
                  <a:lnTo>
                    <a:pt x="26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2">
              <a:extLst>
                <a:ext uri="{FF2B5EF4-FFF2-40B4-BE49-F238E27FC236}">
                  <a16:creationId xmlns:a16="http://schemas.microsoft.com/office/drawing/2014/main" id="{B17103FB-67E1-30A5-1C13-BF93D3139C78}"/>
                </a:ext>
              </a:extLst>
            </p:cNvPr>
            <p:cNvSpPr/>
            <p:nvPr/>
          </p:nvSpPr>
          <p:spPr>
            <a:xfrm>
              <a:off x="7981150" y="3889875"/>
              <a:ext cx="68400" cy="69225"/>
            </a:xfrm>
            <a:custGeom>
              <a:avLst/>
              <a:gdLst/>
              <a:ahLst/>
              <a:cxnLst/>
              <a:rect l="l" t="t" r="r" b="b"/>
              <a:pathLst>
                <a:path w="2736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01" y="2769"/>
                  </a:lnTo>
                  <a:lnTo>
                    <a:pt x="2736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2">
              <a:extLst>
                <a:ext uri="{FF2B5EF4-FFF2-40B4-BE49-F238E27FC236}">
                  <a16:creationId xmlns:a16="http://schemas.microsoft.com/office/drawing/2014/main" id="{22715AC8-4AFB-C4CD-FE81-C0D1815EAC04}"/>
                </a:ext>
              </a:extLst>
            </p:cNvPr>
            <p:cNvSpPr/>
            <p:nvPr/>
          </p:nvSpPr>
          <p:spPr>
            <a:xfrm>
              <a:off x="8049525" y="3947400"/>
              <a:ext cx="70075" cy="68425"/>
            </a:xfrm>
            <a:custGeom>
              <a:avLst/>
              <a:gdLst/>
              <a:ahLst/>
              <a:cxnLst/>
              <a:rect l="l" t="t" r="r" b="b"/>
              <a:pathLst>
                <a:path w="2803" h="2737" extrusionOk="0">
                  <a:moveTo>
                    <a:pt x="2536" y="1"/>
                  </a:moveTo>
                  <a:lnTo>
                    <a:pt x="1" y="201"/>
                  </a:lnTo>
                  <a:lnTo>
                    <a:pt x="268" y="2736"/>
                  </a:lnTo>
                  <a:lnTo>
                    <a:pt x="2803" y="2503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2">
              <a:extLst>
                <a:ext uri="{FF2B5EF4-FFF2-40B4-BE49-F238E27FC236}">
                  <a16:creationId xmlns:a16="http://schemas.microsoft.com/office/drawing/2014/main" id="{64A4607C-87E3-94E9-85A0-0083D37A9DBB}"/>
                </a:ext>
              </a:extLst>
            </p:cNvPr>
            <p:cNvSpPr/>
            <p:nvPr/>
          </p:nvSpPr>
          <p:spPr>
            <a:xfrm>
              <a:off x="8119575" y="40049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6" y="0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803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2">
              <a:extLst>
                <a:ext uri="{FF2B5EF4-FFF2-40B4-BE49-F238E27FC236}">
                  <a16:creationId xmlns:a16="http://schemas.microsoft.com/office/drawing/2014/main" id="{10D3AB86-2C7A-D364-9FA1-76E4B025F277}"/>
                </a:ext>
              </a:extLst>
            </p:cNvPr>
            <p:cNvSpPr/>
            <p:nvPr/>
          </p:nvSpPr>
          <p:spPr>
            <a:xfrm>
              <a:off x="8189625" y="4061650"/>
              <a:ext cx="68425" cy="69250"/>
            </a:xfrm>
            <a:custGeom>
              <a:avLst/>
              <a:gdLst/>
              <a:ahLst/>
              <a:cxnLst/>
              <a:rect l="l" t="t" r="r" b="b"/>
              <a:pathLst>
                <a:path w="2737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01" y="2769"/>
                  </a:lnTo>
                  <a:lnTo>
                    <a:pt x="2736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2">
              <a:extLst>
                <a:ext uri="{FF2B5EF4-FFF2-40B4-BE49-F238E27FC236}">
                  <a16:creationId xmlns:a16="http://schemas.microsoft.com/office/drawing/2014/main" id="{E276E887-7DD8-37C4-1B02-181FEFCC9625}"/>
                </a:ext>
              </a:extLst>
            </p:cNvPr>
            <p:cNvSpPr/>
            <p:nvPr/>
          </p:nvSpPr>
          <p:spPr>
            <a:xfrm>
              <a:off x="8194650" y="41258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0"/>
                  </a:moveTo>
                  <a:lnTo>
                    <a:pt x="0" y="200"/>
                  </a:lnTo>
                  <a:lnTo>
                    <a:pt x="234" y="2735"/>
                  </a:lnTo>
                  <a:lnTo>
                    <a:pt x="2802" y="2502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2">
              <a:extLst>
                <a:ext uri="{FF2B5EF4-FFF2-40B4-BE49-F238E27FC236}">
                  <a16:creationId xmlns:a16="http://schemas.microsoft.com/office/drawing/2014/main" id="{6BAC69B1-B7DC-3B4E-15DC-377F2605EA14}"/>
                </a:ext>
              </a:extLst>
            </p:cNvPr>
            <p:cNvSpPr/>
            <p:nvPr/>
          </p:nvSpPr>
          <p:spPr>
            <a:xfrm>
              <a:off x="8200475" y="4188400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1" y="234"/>
                  </a:lnTo>
                  <a:lnTo>
                    <a:pt x="267" y="2770"/>
                  </a:lnTo>
                  <a:lnTo>
                    <a:pt x="2803" y="25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2">
              <a:extLst>
                <a:ext uri="{FF2B5EF4-FFF2-40B4-BE49-F238E27FC236}">
                  <a16:creationId xmlns:a16="http://schemas.microsoft.com/office/drawing/2014/main" id="{F33A2E76-2939-692A-660C-9A414FFCBF0A}"/>
                </a:ext>
              </a:extLst>
            </p:cNvPr>
            <p:cNvSpPr/>
            <p:nvPr/>
          </p:nvSpPr>
          <p:spPr>
            <a:xfrm>
              <a:off x="8207150" y="425180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6" y="0"/>
                  </a:moveTo>
                  <a:lnTo>
                    <a:pt x="0" y="234"/>
                  </a:lnTo>
                  <a:lnTo>
                    <a:pt x="201" y="2735"/>
                  </a:lnTo>
                  <a:lnTo>
                    <a:pt x="2736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2">
              <a:extLst>
                <a:ext uri="{FF2B5EF4-FFF2-40B4-BE49-F238E27FC236}">
                  <a16:creationId xmlns:a16="http://schemas.microsoft.com/office/drawing/2014/main" id="{B7DFB910-825D-88CD-93FB-F839F095882F}"/>
                </a:ext>
              </a:extLst>
            </p:cNvPr>
            <p:cNvSpPr/>
            <p:nvPr/>
          </p:nvSpPr>
          <p:spPr>
            <a:xfrm>
              <a:off x="8212150" y="4315175"/>
              <a:ext cx="70075" cy="69225"/>
            </a:xfrm>
            <a:custGeom>
              <a:avLst/>
              <a:gdLst/>
              <a:ahLst/>
              <a:cxnLst/>
              <a:rect l="l" t="t" r="r" b="b"/>
              <a:pathLst>
                <a:path w="2803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67" y="2769"/>
                  </a:lnTo>
                  <a:lnTo>
                    <a:pt x="2803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2">
              <a:extLst>
                <a:ext uri="{FF2B5EF4-FFF2-40B4-BE49-F238E27FC236}">
                  <a16:creationId xmlns:a16="http://schemas.microsoft.com/office/drawing/2014/main" id="{9066A255-7EE8-273A-6F10-355DC0DA41AF}"/>
                </a:ext>
              </a:extLst>
            </p:cNvPr>
            <p:cNvSpPr/>
            <p:nvPr/>
          </p:nvSpPr>
          <p:spPr>
            <a:xfrm>
              <a:off x="8218825" y="4377725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0"/>
                  </a:moveTo>
                  <a:lnTo>
                    <a:pt x="0" y="267"/>
                  </a:lnTo>
                  <a:lnTo>
                    <a:pt x="234" y="2802"/>
                  </a:lnTo>
                  <a:lnTo>
                    <a:pt x="2769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2">
              <a:extLst>
                <a:ext uri="{FF2B5EF4-FFF2-40B4-BE49-F238E27FC236}">
                  <a16:creationId xmlns:a16="http://schemas.microsoft.com/office/drawing/2014/main" id="{B88AE24A-6EA8-D25D-5930-9B25BFC34226}"/>
                </a:ext>
              </a:extLst>
            </p:cNvPr>
            <p:cNvSpPr/>
            <p:nvPr/>
          </p:nvSpPr>
          <p:spPr>
            <a:xfrm>
              <a:off x="8224650" y="4441100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67"/>
                  </a:lnTo>
                  <a:lnTo>
                    <a:pt x="201" y="2769"/>
                  </a:lnTo>
                  <a:lnTo>
                    <a:pt x="2770" y="2569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2">
              <a:extLst>
                <a:ext uri="{FF2B5EF4-FFF2-40B4-BE49-F238E27FC236}">
                  <a16:creationId xmlns:a16="http://schemas.microsoft.com/office/drawing/2014/main" id="{603418F8-CEC7-2ABC-B652-893C1E6DB084}"/>
                </a:ext>
              </a:extLst>
            </p:cNvPr>
            <p:cNvSpPr/>
            <p:nvPr/>
          </p:nvSpPr>
          <p:spPr>
            <a:xfrm>
              <a:off x="8229675" y="450530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1"/>
                  </a:moveTo>
                  <a:lnTo>
                    <a:pt x="0" y="201"/>
                  </a:lnTo>
                  <a:lnTo>
                    <a:pt x="267" y="2736"/>
                  </a:lnTo>
                  <a:lnTo>
                    <a:pt x="2802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2">
              <a:extLst>
                <a:ext uri="{FF2B5EF4-FFF2-40B4-BE49-F238E27FC236}">
                  <a16:creationId xmlns:a16="http://schemas.microsoft.com/office/drawing/2014/main" id="{81CD55BF-491E-F06A-C2CA-AC020BE334C1}"/>
                </a:ext>
              </a:extLst>
            </p:cNvPr>
            <p:cNvSpPr/>
            <p:nvPr/>
          </p:nvSpPr>
          <p:spPr>
            <a:xfrm>
              <a:off x="8172950" y="4573700"/>
              <a:ext cx="68425" cy="69225"/>
            </a:xfrm>
            <a:custGeom>
              <a:avLst/>
              <a:gdLst/>
              <a:ahLst/>
              <a:cxnLst/>
              <a:rect l="l" t="t" r="r" b="b"/>
              <a:pathLst>
                <a:path w="2737" h="2769" extrusionOk="0">
                  <a:moveTo>
                    <a:pt x="2536" y="0"/>
                  </a:moveTo>
                  <a:lnTo>
                    <a:pt x="1" y="267"/>
                  </a:lnTo>
                  <a:lnTo>
                    <a:pt x="201" y="2769"/>
                  </a:lnTo>
                  <a:lnTo>
                    <a:pt x="2736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2">
              <a:extLst>
                <a:ext uri="{FF2B5EF4-FFF2-40B4-BE49-F238E27FC236}">
                  <a16:creationId xmlns:a16="http://schemas.microsoft.com/office/drawing/2014/main" id="{C3DA9FAC-EF1A-26F5-A19A-EB058F9E0E82}"/>
                </a:ext>
              </a:extLst>
            </p:cNvPr>
            <p:cNvSpPr/>
            <p:nvPr/>
          </p:nvSpPr>
          <p:spPr>
            <a:xfrm>
              <a:off x="8114575" y="4642900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69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2">
              <a:extLst>
                <a:ext uri="{FF2B5EF4-FFF2-40B4-BE49-F238E27FC236}">
                  <a16:creationId xmlns:a16="http://schemas.microsoft.com/office/drawing/2014/main" id="{D5EEEBC7-55DC-C81B-15F1-70513B9ADC87}"/>
                </a:ext>
              </a:extLst>
            </p:cNvPr>
            <p:cNvSpPr/>
            <p:nvPr/>
          </p:nvSpPr>
          <p:spPr>
            <a:xfrm>
              <a:off x="8057050" y="4712125"/>
              <a:ext cx="70075" cy="69225"/>
            </a:xfrm>
            <a:custGeom>
              <a:avLst/>
              <a:gdLst/>
              <a:ahLst/>
              <a:cxnLst/>
              <a:rect l="l" t="t" r="r" b="b"/>
              <a:pathLst>
                <a:path w="2803" h="2769" extrusionOk="0">
                  <a:moveTo>
                    <a:pt x="2535" y="0"/>
                  </a:moveTo>
                  <a:lnTo>
                    <a:pt x="0" y="234"/>
                  </a:lnTo>
                  <a:lnTo>
                    <a:pt x="234" y="2769"/>
                  </a:lnTo>
                  <a:lnTo>
                    <a:pt x="2802" y="2502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2">
              <a:extLst>
                <a:ext uri="{FF2B5EF4-FFF2-40B4-BE49-F238E27FC236}">
                  <a16:creationId xmlns:a16="http://schemas.microsoft.com/office/drawing/2014/main" id="{E0B0B89C-C253-F5F8-CE66-2740EF451F5B}"/>
                </a:ext>
              </a:extLst>
            </p:cNvPr>
            <p:cNvSpPr/>
            <p:nvPr/>
          </p:nvSpPr>
          <p:spPr>
            <a:xfrm>
              <a:off x="7993650" y="4717950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70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2">
              <a:extLst>
                <a:ext uri="{FF2B5EF4-FFF2-40B4-BE49-F238E27FC236}">
                  <a16:creationId xmlns:a16="http://schemas.microsoft.com/office/drawing/2014/main" id="{E1081864-DDC8-3ED8-FA43-8CAE1AC79D53}"/>
                </a:ext>
              </a:extLst>
            </p:cNvPr>
            <p:cNvSpPr/>
            <p:nvPr/>
          </p:nvSpPr>
          <p:spPr>
            <a:xfrm>
              <a:off x="7923600" y="466042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6" y="0"/>
                  </a:moveTo>
                  <a:lnTo>
                    <a:pt x="1" y="234"/>
                  </a:lnTo>
                  <a:lnTo>
                    <a:pt x="234" y="2802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2">
              <a:extLst>
                <a:ext uri="{FF2B5EF4-FFF2-40B4-BE49-F238E27FC236}">
                  <a16:creationId xmlns:a16="http://schemas.microsoft.com/office/drawing/2014/main" id="{870D50ED-AD13-2C0C-2992-78DA377394F8}"/>
                </a:ext>
              </a:extLst>
            </p:cNvPr>
            <p:cNvSpPr/>
            <p:nvPr/>
          </p:nvSpPr>
          <p:spPr>
            <a:xfrm>
              <a:off x="7860225" y="4666250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69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2">
              <a:extLst>
                <a:ext uri="{FF2B5EF4-FFF2-40B4-BE49-F238E27FC236}">
                  <a16:creationId xmlns:a16="http://schemas.microsoft.com/office/drawing/2014/main" id="{2C01B9D0-90F8-52C2-1E2F-7D9DFA0B0AEE}"/>
                </a:ext>
              </a:extLst>
            </p:cNvPr>
            <p:cNvSpPr/>
            <p:nvPr/>
          </p:nvSpPr>
          <p:spPr>
            <a:xfrm>
              <a:off x="7790175" y="46095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0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803" y="2502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2">
              <a:extLst>
                <a:ext uri="{FF2B5EF4-FFF2-40B4-BE49-F238E27FC236}">
                  <a16:creationId xmlns:a16="http://schemas.microsoft.com/office/drawing/2014/main" id="{280DAC17-FACE-6391-0816-9970168AA89F}"/>
                </a:ext>
              </a:extLst>
            </p:cNvPr>
            <p:cNvSpPr/>
            <p:nvPr/>
          </p:nvSpPr>
          <p:spPr>
            <a:xfrm>
              <a:off x="7720975" y="4552000"/>
              <a:ext cx="69225" cy="68400"/>
            </a:xfrm>
            <a:custGeom>
              <a:avLst/>
              <a:gdLst/>
              <a:ahLst/>
              <a:cxnLst/>
              <a:rect l="l" t="t" r="r" b="b"/>
              <a:pathLst>
                <a:path w="2769" h="2736" extrusionOk="0">
                  <a:moveTo>
                    <a:pt x="2569" y="1"/>
                  </a:moveTo>
                  <a:lnTo>
                    <a:pt x="0" y="201"/>
                  </a:lnTo>
                  <a:lnTo>
                    <a:pt x="234" y="2736"/>
                  </a:lnTo>
                  <a:lnTo>
                    <a:pt x="2769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2">
              <a:extLst>
                <a:ext uri="{FF2B5EF4-FFF2-40B4-BE49-F238E27FC236}">
                  <a16:creationId xmlns:a16="http://schemas.microsoft.com/office/drawing/2014/main" id="{BE20C2C7-A611-BB1D-9F33-8ACD0E4D95E6}"/>
                </a:ext>
              </a:extLst>
            </p:cNvPr>
            <p:cNvSpPr/>
            <p:nvPr/>
          </p:nvSpPr>
          <p:spPr>
            <a:xfrm>
              <a:off x="7651750" y="4494475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34" y="2769"/>
                  </a:lnTo>
                  <a:lnTo>
                    <a:pt x="2769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2">
              <a:extLst>
                <a:ext uri="{FF2B5EF4-FFF2-40B4-BE49-F238E27FC236}">
                  <a16:creationId xmlns:a16="http://schemas.microsoft.com/office/drawing/2014/main" id="{7F973E22-4D3C-711D-E929-DDB23AAF8603}"/>
                </a:ext>
              </a:extLst>
            </p:cNvPr>
            <p:cNvSpPr/>
            <p:nvPr/>
          </p:nvSpPr>
          <p:spPr>
            <a:xfrm>
              <a:off x="7587550" y="449947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69" y="0"/>
                  </a:moveTo>
                  <a:lnTo>
                    <a:pt x="0" y="267"/>
                  </a:lnTo>
                  <a:lnTo>
                    <a:pt x="267" y="2802"/>
                  </a:lnTo>
                  <a:lnTo>
                    <a:pt x="2802" y="2569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2">
              <a:extLst>
                <a:ext uri="{FF2B5EF4-FFF2-40B4-BE49-F238E27FC236}">
                  <a16:creationId xmlns:a16="http://schemas.microsoft.com/office/drawing/2014/main" id="{0E077C7A-BA61-CC11-2DDC-81855F13BDF7}"/>
                </a:ext>
              </a:extLst>
            </p:cNvPr>
            <p:cNvSpPr/>
            <p:nvPr/>
          </p:nvSpPr>
          <p:spPr>
            <a:xfrm>
              <a:off x="7524150" y="45061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6" y="0"/>
                  </a:moveTo>
                  <a:lnTo>
                    <a:pt x="1" y="200"/>
                  </a:lnTo>
                  <a:lnTo>
                    <a:pt x="268" y="2735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2">
              <a:extLst>
                <a:ext uri="{FF2B5EF4-FFF2-40B4-BE49-F238E27FC236}">
                  <a16:creationId xmlns:a16="http://schemas.microsoft.com/office/drawing/2014/main" id="{42BF9FA6-7603-1567-91B3-5C48B4C5516D}"/>
                </a:ext>
              </a:extLst>
            </p:cNvPr>
            <p:cNvSpPr/>
            <p:nvPr/>
          </p:nvSpPr>
          <p:spPr>
            <a:xfrm>
              <a:off x="7761000" y="4155050"/>
              <a:ext cx="324425" cy="321925"/>
            </a:xfrm>
            <a:custGeom>
              <a:avLst/>
              <a:gdLst/>
              <a:ahLst/>
              <a:cxnLst/>
              <a:rect l="l" t="t" r="r" b="b"/>
              <a:pathLst>
                <a:path w="12977" h="12877" fill="none" extrusionOk="0">
                  <a:moveTo>
                    <a:pt x="10408" y="7339"/>
                  </a:moveTo>
                  <a:lnTo>
                    <a:pt x="12976" y="7072"/>
                  </a:lnTo>
                  <a:lnTo>
                    <a:pt x="12709" y="4571"/>
                  </a:lnTo>
                  <a:lnTo>
                    <a:pt x="10174" y="4771"/>
                  </a:lnTo>
                  <a:lnTo>
                    <a:pt x="9974" y="2269"/>
                  </a:lnTo>
                  <a:lnTo>
                    <a:pt x="7406" y="2502"/>
                  </a:lnTo>
                  <a:lnTo>
                    <a:pt x="7172" y="1"/>
                  </a:lnTo>
                  <a:lnTo>
                    <a:pt x="4637" y="201"/>
                  </a:lnTo>
                  <a:lnTo>
                    <a:pt x="4870" y="2736"/>
                  </a:lnTo>
                  <a:lnTo>
                    <a:pt x="2335" y="3003"/>
                  </a:lnTo>
                  <a:lnTo>
                    <a:pt x="2535" y="5505"/>
                  </a:lnTo>
                  <a:lnTo>
                    <a:pt x="0" y="5738"/>
                  </a:lnTo>
                  <a:lnTo>
                    <a:pt x="234" y="8273"/>
                  </a:lnTo>
                  <a:lnTo>
                    <a:pt x="2802" y="8040"/>
                  </a:lnTo>
                  <a:lnTo>
                    <a:pt x="3036" y="10575"/>
                  </a:lnTo>
                  <a:lnTo>
                    <a:pt x="5571" y="10308"/>
                  </a:lnTo>
                  <a:lnTo>
                    <a:pt x="5804" y="12877"/>
                  </a:lnTo>
                  <a:lnTo>
                    <a:pt x="8340" y="12610"/>
                  </a:lnTo>
                  <a:lnTo>
                    <a:pt x="8139" y="10075"/>
                  </a:lnTo>
                  <a:lnTo>
                    <a:pt x="10675" y="9874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2">
              <a:extLst>
                <a:ext uri="{FF2B5EF4-FFF2-40B4-BE49-F238E27FC236}">
                  <a16:creationId xmlns:a16="http://schemas.microsoft.com/office/drawing/2014/main" id="{AB9E71C8-65E3-7B72-26FC-6D9A61B52A83}"/>
                </a:ext>
              </a:extLst>
            </p:cNvPr>
            <p:cNvSpPr/>
            <p:nvPr/>
          </p:nvSpPr>
          <p:spPr>
            <a:xfrm>
              <a:off x="6933750" y="4230950"/>
              <a:ext cx="323575" cy="321925"/>
            </a:xfrm>
            <a:custGeom>
              <a:avLst/>
              <a:gdLst/>
              <a:ahLst/>
              <a:cxnLst/>
              <a:rect l="l" t="t" r="r" b="b"/>
              <a:pathLst>
                <a:path w="12943" h="12877" fill="none" extrusionOk="0">
                  <a:moveTo>
                    <a:pt x="12943" y="7139"/>
                  </a:moveTo>
                  <a:lnTo>
                    <a:pt x="12742" y="4570"/>
                  </a:lnTo>
                  <a:lnTo>
                    <a:pt x="10207" y="4770"/>
                  </a:lnTo>
                  <a:lnTo>
                    <a:pt x="7639" y="5037"/>
                  </a:lnTo>
                  <a:lnTo>
                    <a:pt x="7405" y="2502"/>
                  </a:lnTo>
                  <a:lnTo>
                    <a:pt x="7138" y="0"/>
                  </a:lnTo>
                  <a:lnTo>
                    <a:pt x="4603" y="200"/>
                  </a:lnTo>
                  <a:lnTo>
                    <a:pt x="4870" y="2735"/>
                  </a:lnTo>
                  <a:lnTo>
                    <a:pt x="5104" y="5304"/>
                  </a:lnTo>
                  <a:lnTo>
                    <a:pt x="2569" y="5504"/>
                  </a:lnTo>
                  <a:lnTo>
                    <a:pt x="0" y="5738"/>
                  </a:lnTo>
                  <a:lnTo>
                    <a:pt x="234" y="8306"/>
                  </a:lnTo>
                  <a:lnTo>
                    <a:pt x="2769" y="8039"/>
                  </a:lnTo>
                  <a:lnTo>
                    <a:pt x="5304" y="7806"/>
                  </a:lnTo>
                  <a:lnTo>
                    <a:pt x="5571" y="10341"/>
                  </a:lnTo>
                  <a:lnTo>
                    <a:pt x="5804" y="12876"/>
                  </a:lnTo>
                  <a:lnTo>
                    <a:pt x="8373" y="12643"/>
                  </a:lnTo>
                  <a:lnTo>
                    <a:pt x="8106" y="10074"/>
                  </a:lnTo>
                  <a:lnTo>
                    <a:pt x="7872" y="7572"/>
                  </a:lnTo>
                  <a:lnTo>
                    <a:pt x="10407" y="7339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) A bounding box RTA used to ray-trace the object. (b) A more complex... |  Download Scientific Diagram">
            <a:extLst>
              <a:ext uri="{FF2B5EF4-FFF2-40B4-BE49-F238E27FC236}">
                <a16:creationId xmlns:a16="http://schemas.microsoft.com/office/drawing/2014/main" id="{BE210E55-FA46-0D0D-B507-249EDF919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562" y="2400515"/>
            <a:ext cx="1837003" cy="179373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00D1912-7D6F-C4DE-B647-0E94938B6007}"/>
              </a:ext>
            </a:extLst>
          </p:cNvPr>
          <p:cNvSpPr/>
          <p:nvPr/>
        </p:nvSpPr>
        <p:spPr>
          <a:xfrm>
            <a:off x="1648340" y="2085109"/>
            <a:ext cx="5763842" cy="2687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EE08FD-B6AB-5290-6CD8-4E6A93138C52}"/>
              </a:ext>
            </a:extLst>
          </p:cNvPr>
          <p:cNvSpPr txBox="1"/>
          <p:nvPr/>
        </p:nvSpPr>
        <p:spPr>
          <a:xfrm>
            <a:off x="692455" y="1095177"/>
            <a:ext cx="6317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We can wrap objects in virtual boxes. If a ray miss a box, we don’t have to consider the objects inside it. </a:t>
            </a:r>
          </a:p>
        </p:txBody>
      </p:sp>
      <p:pic>
        <p:nvPicPr>
          <p:cNvPr id="10" name="Picture 9" descr="a) A bounding box RTA used to ray-trace the object. (b) A more complex... |  Download Scientific Diagram">
            <a:extLst>
              <a:ext uri="{FF2B5EF4-FFF2-40B4-BE49-F238E27FC236}">
                <a16:creationId xmlns:a16="http://schemas.microsoft.com/office/drawing/2014/main" id="{A55D5329-AFE0-981B-ABC7-B6ED1F7032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872" y="2400515"/>
            <a:ext cx="1837003" cy="179373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6F94E34-6ADB-8BBF-82DD-1358F85CB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19670" y="4146768"/>
            <a:ext cx="1440873" cy="514191"/>
          </a:xfrm>
        </p:spPr>
        <p:txBody>
          <a:bodyPr/>
          <a:lstStyle/>
          <a:p>
            <a:pPr marL="127000" indent="0"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Left node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7A8F123-EFC9-8749-1C17-4E1AE2F4FEA2}"/>
              </a:ext>
            </a:extLst>
          </p:cNvPr>
          <p:cNvSpPr txBox="1">
            <a:spLocks/>
          </p:cNvSpPr>
          <p:nvPr/>
        </p:nvSpPr>
        <p:spPr>
          <a:xfrm>
            <a:off x="4994915" y="4146767"/>
            <a:ext cx="1638939" cy="514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4C96"/>
              </a:buClr>
              <a:buSzPts val="1600"/>
              <a:buFont typeface="Poppins"/>
              <a:buChar char="●"/>
              <a:defRPr sz="15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○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○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○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127000" indent="0">
              <a:buFont typeface="Poppins"/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Right node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CD0B4AF-B6A0-3A27-97BE-388C81F741D8}"/>
              </a:ext>
            </a:extLst>
          </p:cNvPr>
          <p:cNvSpPr txBox="1">
            <a:spLocks/>
          </p:cNvSpPr>
          <p:nvPr/>
        </p:nvSpPr>
        <p:spPr>
          <a:xfrm>
            <a:off x="3660135" y="1607365"/>
            <a:ext cx="1823730" cy="514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4C96"/>
              </a:buClr>
              <a:buSzPts val="1600"/>
              <a:buFont typeface="Poppins"/>
              <a:buChar char="●"/>
              <a:defRPr sz="15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○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○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○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127000" indent="0">
              <a:buFont typeface="Poppins"/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Parent node</a:t>
            </a:r>
          </a:p>
        </p:txBody>
      </p:sp>
    </p:spTree>
    <p:extLst>
      <p:ext uri="{BB962C8B-B14F-4D97-AF65-F5344CB8AC3E}">
        <p14:creationId xmlns:p14="http://schemas.microsoft.com/office/powerpoint/2010/main" val="883015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8"/>
          <p:cNvSpPr txBox="1">
            <a:spLocks noGrp="1"/>
          </p:cNvSpPr>
          <p:nvPr>
            <p:ph type="title"/>
          </p:nvPr>
        </p:nvSpPr>
        <p:spPr>
          <a:xfrm>
            <a:off x="1414427" y="1191332"/>
            <a:ext cx="495900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703" name="Google Shape;703;p38"/>
          <p:cNvSpPr txBox="1">
            <a:spLocks noGrp="1"/>
          </p:cNvSpPr>
          <p:nvPr>
            <p:ph type="title" idx="2"/>
          </p:nvPr>
        </p:nvSpPr>
        <p:spPr>
          <a:xfrm>
            <a:off x="722027" y="1191332"/>
            <a:ext cx="69240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04" name="Google Shape;704;p38"/>
          <p:cNvSpPr txBox="1">
            <a:spLocks noGrp="1"/>
          </p:cNvSpPr>
          <p:nvPr>
            <p:ph type="subTitle" idx="1"/>
          </p:nvPr>
        </p:nvSpPr>
        <p:spPr>
          <a:xfrm>
            <a:off x="729527" y="1573632"/>
            <a:ext cx="5640900" cy="1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Overall look and real life examples</a:t>
            </a:r>
            <a:endParaRPr dirty="0"/>
          </a:p>
        </p:txBody>
      </p:sp>
      <p:sp>
        <p:nvSpPr>
          <p:cNvPr id="705" name="Google Shape;705;p38"/>
          <p:cNvSpPr txBox="1">
            <a:spLocks noGrp="1"/>
          </p:cNvSpPr>
          <p:nvPr>
            <p:ph type="title" idx="3"/>
          </p:nvPr>
        </p:nvSpPr>
        <p:spPr>
          <a:xfrm>
            <a:off x="1414426" y="2013482"/>
            <a:ext cx="5284245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Ray Tracing – Technique Overview</a:t>
            </a:r>
            <a:endParaRPr dirty="0"/>
          </a:p>
        </p:txBody>
      </p:sp>
      <p:sp>
        <p:nvSpPr>
          <p:cNvPr id="706" name="Google Shape;706;p38"/>
          <p:cNvSpPr txBox="1">
            <a:spLocks noGrp="1"/>
          </p:cNvSpPr>
          <p:nvPr>
            <p:ph type="title" idx="4"/>
          </p:nvPr>
        </p:nvSpPr>
        <p:spPr>
          <a:xfrm>
            <a:off x="725777" y="2013482"/>
            <a:ext cx="69240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07" name="Google Shape;707;p38"/>
          <p:cNvSpPr txBox="1">
            <a:spLocks noGrp="1"/>
          </p:cNvSpPr>
          <p:nvPr>
            <p:ph type="subTitle" idx="5"/>
          </p:nvPr>
        </p:nvSpPr>
        <p:spPr>
          <a:xfrm>
            <a:off x="732487" y="2395782"/>
            <a:ext cx="5640900" cy="1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Simple, high-level explanation of the technique</a:t>
            </a:r>
            <a:endParaRPr dirty="0"/>
          </a:p>
        </p:txBody>
      </p:sp>
      <p:sp>
        <p:nvSpPr>
          <p:cNvPr id="708" name="Google Shape;708;p38"/>
          <p:cNvSpPr txBox="1">
            <a:spLocks noGrp="1"/>
          </p:cNvSpPr>
          <p:nvPr>
            <p:ph type="title" idx="6"/>
          </p:nvPr>
        </p:nvSpPr>
        <p:spPr>
          <a:xfrm>
            <a:off x="1414427" y="2835632"/>
            <a:ext cx="495900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Optimization Algorithm</a:t>
            </a:r>
            <a:endParaRPr dirty="0"/>
          </a:p>
        </p:txBody>
      </p:sp>
      <p:sp>
        <p:nvSpPr>
          <p:cNvPr id="709" name="Google Shape;709;p38"/>
          <p:cNvSpPr txBox="1">
            <a:spLocks noGrp="1"/>
          </p:cNvSpPr>
          <p:nvPr>
            <p:ph type="title" idx="7"/>
          </p:nvPr>
        </p:nvSpPr>
        <p:spPr>
          <a:xfrm>
            <a:off x="725777" y="2835632"/>
            <a:ext cx="69240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10" name="Google Shape;710;p38"/>
          <p:cNvSpPr txBox="1">
            <a:spLocks noGrp="1"/>
          </p:cNvSpPr>
          <p:nvPr>
            <p:ph type="subTitle" idx="8"/>
          </p:nvPr>
        </p:nvSpPr>
        <p:spPr>
          <a:xfrm>
            <a:off x="732487" y="3217932"/>
            <a:ext cx="5966184" cy="1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we can use algorithm to increase performance</a:t>
            </a:r>
            <a:endParaRPr dirty="0"/>
          </a:p>
        </p:txBody>
      </p:sp>
      <p:sp>
        <p:nvSpPr>
          <p:cNvPr id="711" name="Google Shape;711;p38"/>
          <p:cNvSpPr txBox="1">
            <a:spLocks noGrp="1"/>
          </p:cNvSpPr>
          <p:nvPr>
            <p:ph type="title" idx="9"/>
          </p:nvPr>
        </p:nvSpPr>
        <p:spPr>
          <a:xfrm>
            <a:off x="1414427" y="3733982"/>
            <a:ext cx="495900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Further constraints &amp; Conclusion</a:t>
            </a:r>
            <a:endParaRPr dirty="0"/>
          </a:p>
        </p:txBody>
      </p:sp>
      <p:sp>
        <p:nvSpPr>
          <p:cNvPr id="712" name="Google Shape;712;p38"/>
          <p:cNvSpPr txBox="1">
            <a:spLocks noGrp="1"/>
          </p:cNvSpPr>
          <p:nvPr>
            <p:ph type="title" idx="13"/>
          </p:nvPr>
        </p:nvSpPr>
        <p:spPr>
          <a:xfrm>
            <a:off x="725777" y="3733982"/>
            <a:ext cx="69240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14"/>
          </p:nvPr>
        </p:nvSpPr>
        <p:spPr>
          <a:xfrm>
            <a:off x="732487" y="4116282"/>
            <a:ext cx="5640900" cy="1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Program’s constraints and possible improvement</a:t>
            </a:r>
            <a:endParaRPr dirty="0"/>
          </a:p>
        </p:txBody>
      </p:sp>
      <p:grpSp>
        <p:nvGrpSpPr>
          <p:cNvPr id="717" name="Google Shape;717;p38"/>
          <p:cNvGrpSpPr/>
          <p:nvPr/>
        </p:nvGrpSpPr>
        <p:grpSpPr>
          <a:xfrm>
            <a:off x="7569329" y="186943"/>
            <a:ext cx="534466" cy="691809"/>
            <a:chOff x="2875937" y="1960933"/>
            <a:chExt cx="629673" cy="815044"/>
          </a:xfrm>
        </p:grpSpPr>
        <p:sp>
          <p:nvSpPr>
            <p:cNvPr id="718" name="Google Shape;718;p38"/>
            <p:cNvSpPr/>
            <p:nvPr/>
          </p:nvSpPr>
          <p:spPr>
            <a:xfrm>
              <a:off x="2879617" y="1962184"/>
              <a:ext cx="625993" cy="811330"/>
            </a:xfrm>
            <a:custGeom>
              <a:avLst/>
              <a:gdLst/>
              <a:ahLst/>
              <a:cxnLst/>
              <a:rect l="l" t="t" r="r" b="b"/>
              <a:pathLst>
                <a:path w="17013" h="22050" extrusionOk="0">
                  <a:moveTo>
                    <a:pt x="5004" y="0"/>
                  </a:moveTo>
                  <a:lnTo>
                    <a:pt x="5004" y="1001"/>
                  </a:lnTo>
                  <a:lnTo>
                    <a:pt x="4003" y="1001"/>
                  </a:lnTo>
                  <a:lnTo>
                    <a:pt x="4003" y="10041"/>
                  </a:lnTo>
                  <a:lnTo>
                    <a:pt x="3003" y="10041"/>
                  </a:lnTo>
                  <a:lnTo>
                    <a:pt x="3003" y="9040"/>
                  </a:lnTo>
                  <a:lnTo>
                    <a:pt x="0" y="9040"/>
                  </a:lnTo>
                  <a:lnTo>
                    <a:pt x="0" y="10041"/>
                  </a:lnTo>
                  <a:lnTo>
                    <a:pt x="0" y="10541"/>
                  </a:lnTo>
                  <a:lnTo>
                    <a:pt x="0" y="12042"/>
                  </a:lnTo>
                  <a:lnTo>
                    <a:pt x="1001" y="12042"/>
                  </a:lnTo>
                  <a:lnTo>
                    <a:pt x="1001" y="13043"/>
                  </a:lnTo>
                  <a:lnTo>
                    <a:pt x="2002" y="13043"/>
                  </a:lnTo>
                  <a:lnTo>
                    <a:pt x="2002" y="15044"/>
                  </a:lnTo>
                  <a:lnTo>
                    <a:pt x="3003" y="15044"/>
                  </a:lnTo>
                  <a:lnTo>
                    <a:pt x="3003" y="17046"/>
                  </a:lnTo>
                  <a:lnTo>
                    <a:pt x="4003" y="17046"/>
                  </a:lnTo>
                  <a:lnTo>
                    <a:pt x="4003" y="19047"/>
                  </a:lnTo>
                  <a:lnTo>
                    <a:pt x="5004" y="19047"/>
                  </a:lnTo>
                  <a:lnTo>
                    <a:pt x="5004" y="21049"/>
                  </a:lnTo>
                  <a:lnTo>
                    <a:pt x="5004" y="22049"/>
                  </a:lnTo>
                  <a:lnTo>
                    <a:pt x="15011" y="22049"/>
                  </a:lnTo>
                  <a:lnTo>
                    <a:pt x="15011" y="19047"/>
                  </a:lnTo>
                  <a:lnTo>
                    <a:pt x="16012" y="19047"/>
                  </a:lnTo>
                  <a:lnTo>
                    <a:pt x="16012" y="16045"/>
                  </a:lnTo>
                  <a:lnTo>
                    <a:pt x="17013" y="16045"/>
                  </a:lnTo>
                  <a:lnTo>
                    <a:pt x="17013" y="9007"/>
                  </a:lnTo>
                  <a:lnTo>
                    <a:pt x="16012" y="9007"/>
                  </a:lnTo>
                  <a:lnTo>
                    <a:pt x="16012" y="8006"/>
                  </a:lnTo>
                  <a:lnTo>
                    <a:pt x="15011" y="8006"/>
                  </a:lnTo>
                  <a:lnTo>
                    <a:pt x="15011" y="7005"/>
                  </a:lnTo>
                  <a:lnTo>
                    <a:pt x="13010" y="7005"/>
                  </a:lnTo>
                  <a:lnTo>
                    <a:pt x="13010" y="6005"/>
                  </a:lnTo>
                  <a:lnTo>
                    <a:pt x="10008" y="6005"/>
                  </a:lnTo>
                  <a:lnTo>
                    <a:pt x="10008" y="5004"/>
                  </a:lnTo>
                  <a:lnTo>
                    <a:pt x="8006" y="5004"/>
                  </a:lnTo>
                  <a:lnTo>
                    <a:pt x="8006" y="1001"/>
                  </a:lnTo>
                  <a:lnTo>
                    <a:pt x="7005" y="1001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8"/>
            <p:cNvSpPr/>
            <p:nvPr/>
          </p:nvSpPr>
          <p:spPr>
            <a:xfrm>
              <a:off x="3024442" y="1997765"/>
              <a:ext cx="36869" cy="443122"/>
            </a:xfrm>
            <a:custGeom>
              <a:avLst/>
              <a:gdLst/>
              <a:ahLst/>
              <a:cxnLst/>
              <a:rect l="l" t="t" r="r" b="b"/>
              <a:pathLst>
                <a:path w="1002" h="12043" extrusionOk="0">
                  <a:moveTo>
                    <a:pt x="1" y="1"/>
                  </a:moveTo>
                  <a:lnTo>
                    <a:pt x="1" y="12043"/>
                  </a:lnTo>
                  <a:lnTo>
                    <a:pt x="1001" y="12043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8"/>
            <p:cNvSpPr/>
            <p:nvPr/>
          </p:nvSpPr>
          <p:spPr>
            <a:xfrm>
              <a:off x="3062488" y="1960933"/>
              <a:ext cx="73700" cy="36869"/>
            </a:xfrm>
            <a:custGeom>
              <a:avLst/>
              <a:gdLst/>
              <a:ahLst/>
              <a:cxnLst/>
              <a:rect l="l" t="t" r="r" b="b"/>
              <a:pathLst>
                <a:path w="2003" h="1002" extrusionOk="0">
                  <a:moveTo>
                    <a:pt x="1" y="1"/>
                  </a:moveTo>
                  <a:lnTo>
                    <a:pt x="1" y="1002"/>
                  </a:lnTo>
                  <a:lnTo>
                    <a:pt x="2002" y="1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8"/>
            <p:cNvSpPr/>
            <p:nvPr/>
          </p:nvSpPr>
          <p:spPr>
            <a:xfrm>
              <a:off x="3136151" y="1997765"/>
              <a:ext cx="36832" cy="332664"/>
            </a:xfrm>
            <a:custGeom>
              <a:avLst/>
              <a:gdLst/>
              <a:ahLst/>
              <a:cxnLst/>
              <a:rect l="l" t="t" r="r" b="b"/>
              <a:pathLst>
                <a:path w="1001" h="9041" extrusionOk="0">
                  <a:moveTo>
                    <a:pt x="0" y="1"/>
                  </a:moveTo>
                  <a:lnTo>
                    <a:pt x="0" y="9040"/>
                  </a:lnTo>
                  <a:lnTo>
                    <a:pt x="1001" y="9040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8"/>
            <p:cNvSpPr/>
            <p:nvPr/>
          </p:nvSpPr>
          <p:spPr>
            <a:xfrm>
              <a:off x="3172946" y="2146269"/>
              <a:ext cx="73700" cy="36869"/>
            </a:xfrm>
            <a:custGeom>
              <a:avLst/>
              <a:gdLst/>
              <a:ahLst/>
              <a:cxnLst/>
              <a:rect l="l" t="t" r="r" b="b"/>
              <a:pathLst>
                <a:path w="2003" h="1002" extrusionOk="0">
                  <a:moveTo>
                    <a:pt x="1" y="1"/>
                  </a:moveTo>
                  <a:lnTo>
                    <a:pt x="1" y="1002"/>
                  </a:lnTo>
                  <a:lnTo>
                    <a:pt x="2002" y="1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8"/>
            <p:cNvSpPr/>
            <p:nvPr/>
          </p:nvSpPr>
          <p:spPr>
            <a:xfrm>
              <a:off x="3246610" y="2219933"/>
              <a:ext cx="36832" cy="110495"/>
            </a:xfrm>
            <a:custGeom>
              <a:avLst/>
              <a:gdLst/>
              <a:ahLst/>
              <a:cxnLst/>
              <a:rect l="l" t="t" r="r" b="b"/>
              <a:pathLst>
                <a:path w="1001" h="3003" extrusionOk="0">
                  <a:moveTo>
                    <a:pt x="0" y="0"/>
                  </a:moveTo>
                  <a:lnTo>
                    <a:pt x="0" y="3002"/>
                  </a:lnTo>
                  <a:lnTo>
                    <a:pt x="1001" y="3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8"/>
            <p:cNvSpPr/>
            <p:nvPr/>
          </p:nvSpPr>
          <p:spPr>
            <a:xfrm>
              <a:off x="3246610" y="2183101"/>
              <a:ext cx="110495" cy="36869"/>
            </a:xfrm>
            <a:custGeom>
              <a:avLst/>
              <a:gdLst/>
              <a:ahLst/>
              <a:cxnLst/>
              <a:rect l="l" t="t" r="r" b="b"/>
              <a:pathLst>
                <a:path w="3003" h="1002" extrusionOk="0">
                  <a:moveTo>
                    <a:pt x="0" y="1"/>
                  </a:moveTo>
                  <a:lnTo>
                    <a:pt x="0" y="1001"/>
                  </a:lnTo>
                  <a:lnTo>
                    <a:pt x="3002" y="1001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8"/>
            <p:cNvSpPr/>
            <p:nvPr/>
          </p:nvSpPr>
          <p:spPr>
            <a:xfrm>
              <a:off x="3358283" y="2256728"/>
              <a:ext cx="36869" cy="110532"/>
            </a:xfrm>
            <a:custGeom>
              <a:avLst/>
              <a:gdLst/>
              <a:ahLst/>
              <a:cxnLst/>
              <a:rect l="l" t="t" r="r" b="b"/>
              <a:pathLst>
                <a:path w="1002" h="3004" extrusionOk="0">
                  <a:moveTo>
                    <a:pt x="1" y="1"/>
                  </a:moveTo>
                  <a:lnTo>
                    <a:pt x="1" y="3003"/>
                  </a:lnTo>
                  <a:lnTo>
                    <a:pt x="1001" y="3003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8"/>
            <p:cNvSpPr/>
            <p:nvPr/>
          </p:nvSpPr>
          <p:spPr>
            <a:xfrm>
              <a:off x="3358283" y="2219933"/>
              <a:ext cx="73700" cy="36832"/>
            </a:xfrm>
            <a:custGeom>
              <a:avLst/>
              <a:gdLst/>
              <a:ahLst/>
              <a:cxnLst/>
              <a:rect l="l" t="t" r="r" b="b"/>
              <a:pathLst>
                <a:path w="2003" h="1001" extrusionOk="0">
                  <a:moveTo>
                    <a:pt x="1" y="0"/>
                  </a:moveTo>
                  <a:lnTo>
                    <a:pt x="1" y="1001"/>
                  </a:lnTo>
                  <a:lnTo>
                    <a:pt x="2002" y="1001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8"/>
            <p:cNvSpPr/>
            <p:nvPr/>
          </p:nvSpPr>
          <p:spPr>
            <a:xfrm>
              <a:off x="3431946" y="2256728"/>
              <a:ext cx="36832" cy="36869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0" y="1"/>
                  </a:moveTo>
                  <a:lnTo>
                    <a:pt x="0" y="1002"/>
                  </a:lnTo>
                  <a:lnTo>
                    <a:pt x="1001" y="1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8"/>
            <p:cNvSpPr/>
            <p:nvPr/>
          </p:nvSpPr>
          <p:spPr>
            <a:xfrm>
              <a:off x="3468741" y="2293559"/>
              <a:ext cx="36869" cy="259037"/>
            </a:xfrm>
            <a:custGeom>
              <a:avLst/>
              <a:gdLst/>
              <a:ahLst/>
              <a:cxnLst/>
              <a:rect l="l" t="t" r="r" b="b"/>
              <a:pathLst>
                <a:path w="1002" h="7040" extrusionOk="0">
                  <a:moveTo>
                    <a:pt x="1" y="1"/>
                  </a:moveTo>
                  <a:lnTo>
                    <a:pt x="1" y="7039"/>
                  </a:lnTo>
                  <a:lnTo>
                    <a:pt x="1002" y="7039"/>
                  </a:lnTo>
                  <a:lnTo>
                    <a:pt x="1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8"/>
            <p:cNvSpPr/>
            <p:nvPr/>
          </p:nvSpPr>
          <p:spPr>
            <a:xfrm>
              <a:off x="3431946" y="2552559"/>
              <a:ext cx="36832" cy="110495"/>
            </a:xfrm>
            <a:custGeom>
              <a:avLst/>
              <a:gdLst/>
              <a:ahLst/>
              <a:cxnLst/>
              <a:rect l="l" t="t" r="r" b="b"/>
              <a:pathLst>
                <a:path w="1001" h="3003" extrusionOk="0">
                  <a:moveTo>
                    <a:pt x="0" y="0"/>
                  </a:moveTo>
                  <a:lnTo>
                    <a:pt x="0" y="3002"/>
                  </a:lnTo>
                  <a:lnTo>
                    <a:pt x="1001" y="3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8"/>
            <p:cNvSpPr/>
            <p:nvPr/>
          </p:nvSpPr>
          <p:spPr>
            <a:xfrm>
              <a:off x="3395114" y="2663017"/>
              <a:ext cx="36869" cy="110495"/>
            </a:xfrm>
            <a:custGeom>
              <a:avLst/>
              <a:gdLst/>
              <a:ahLst/>
              <a:cxnLst/>
              <a:rect l="l" t="t" r="r" b="b"/>
              <a:pathLst>
                <a:path w="1002" h="3003" extrusionOk="0">
                  <a:moveTo>
                    <a:pt x="0" y="0"/>
                  </a:moveTo>
                  <a:lnTo>
                    <a:pt x="0" y="3002"/>
                  </a:lnTo>
                  <a:lnTo>
                    <a:pt x="1001" y="3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8"/>
            <p:cNvSpPr/>
            <p:nvPr/>
          </p:nvSpPr>
          <p:spPr>
            <a:xfrm>
              <a:off x="3062488" y="2739109"/>
              <a:ext cx="332664" cy="36869"/>
            </a:xfrm>
            <a:custGeom>
              <a:avLst/>
              <a:gdLst/>
              <a:ahLst/>
              <a:cxnLst/>
              <a:rect l="l" t="t" r="r" b="b"/>
              <a:pathLst>
                <a:path w="9041" h="1002" extrusionOk="0">
                  <a:moveTo>
                    <a:pt x="1" y="0"/>
                  </a:moveTo>
                  <a:lnTo>
                    <a:pt x="1" y="1001"/>
                  </a:lnTo>
                  <a:lnTo>
                    <a:pt x="9040" y="1001"/>
                  </a:lnTo>
                  <a:lnTo>
                    <a:pt x="90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8"/>
            <p:cNvSpPr/>
            <p:nvPr/>
          </p:nvSpPr>
          <p:spPr>
            <a:xfrm>
              <a:off x="2986396" y="2330391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8"/>
            <p:cNvSpPr/>
            <p:nvPr/>
          </p:nvSpPr>
          <p:spPr>
            <a:xfrm>
              <a:off x="2875937" y="2293559"/>
              <a:ext cx="110495" cy="36869"/>
            </a:xfrm>
            <a:custGeom>
              <a:avLst/>
              <a:gdLst/>
              <a:ahLst/>
              <a:cxnLst/>
              <a:rect l="l" t="t" r="r" b="b"/>
              <a:pathLst>
                <a:path w="3003" h="1002" extrusionOk="0">
                  <a:moveTo>
                    <a:pt x="0" y="1"/>
                  </a:moveTo>
                  <a:lnTo>
                    <a:pt x="0" y="1001"/>
                  </a:lnTo>
                  <a:lnTo>
                    <a:pt x="3002" y="1001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8"/>
            <p:cNvSpPr/>
            <p:nvPr/>
          </p:nvSpPr>
          <p:spPr>
            <a:xfrm>
              <a:off x="2875937" y="2330391"/>
              <a:ext cx="36869" cy="73664"/>
            </a:xfrm>
            <a:custGeom>
              <a:avLst/>
              <a:gdLst/>
              <a:ahLst/>
              <a:cxnLst/>
              <a:rect l="l" t="t" r="r" b="b"/>
              <a:pathLst>
                <a:path w="1002" h="2002" extrusionOk="0">
                  <a:moveTo>
                    <a:pt x="0" y="0"/>
                  </a:moveTo>
                  <a:lnTo>
                    <a:pt x="0" y="2002"/>
                  </a:lnTo>
                  <a:lnTo>
                    <a:pt x="1001" y="2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8"/>
            <p:cNvSpPr/>
            <p:nvPr/>
          </p:nvSpPr>
          <p:spPr>
            <a:xfrm>
              <a:off x="2912769" y="2405269"/>
              <a:ext cx="36832" cy="36832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8"/>
            <p:cNvSpPr/>
            <p:nvPr/>
          </p:nvSpPr>
          <p:spPr>
            <a:xfrm>
              <a:off x="2950815" y="2442064"/>
              <a:ext cx="36832" cy="73700"/>
            </a:xfrm>
            <a:custGeom>
              <a:avLst/>
              <a:gdLst/>
              <a:ahLst/>
              <a:cxnLst/>
              <a:rect l="l" t="t" r="r" b="b"/>
              <a:pathLst>
                <a:path w="1001" h="2003" extrusionOk="0">
                  <a:moveTo>
                    <a:pt x="0" y="1"/>
                  </a:moveTo>
                  <a:lnTo>
                    <a:pt x="0" y="2002"/>
                  </a:lnTo>
                  <a:lnTo>
                    <a:pt x="1001" y="2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8"/>
            <p:cNvSpPr/>
            <p:nvPr/>
          </p:nvSpPr>
          <p:spPr>
            <a:xfrm>
              <a:off x="2986396" y="2515727"/>
              <a:ext cx="36869" cy="73664"/>
            </a:xfrm>
            <a:custGeom>
              <a:avLst/>
              <a:gdLst/>
              <a:ahLst/>
              <a:cxnLst/>
              <a:rect l="l" t="t" r="r" b="b"/>
              <a:pathLst>
                <a:path w="1002" h="2002" extrusionOk="0">
                  <a:moveTo>
                    <a:pt x="0" y="0"/>
                  </a:moveTo>
                  <a:lnTo>
                    <a:pt x="0" y="2002"/>
                  </a:lnTo>
                  <a:lnTo>
                    <a:pt x="1001" y="2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8"/>
            <p:cNvSpPr/>
            <p:nvPr/>
          </p:nvSpPr>
          <p:spPr>
            <a:xfrm>
              <a:off x="3024442" y="2589354"/>
              <a:ext cx="36869" cy="73700"/>
            </a:xfrm>
            <a:custGeom>
              <a:avLst/>
              <a:gdLst/>
              <a:ahLst/>
              <a:cxnLst/>
              <a:rect l="l" t="t" r="r" b="b"/>
              <a:pathLst>
                <a:path w="1002" h="2003" extrusionOk="0">
                  <a:moveTo>
                    <a:pt x="1" y="1"/>
                  </a:moveTo>
                  <a:lnTo>
                    <a:pt x="1" y="2002"/>
                  </a:lnTo>
                  <a:lnTo>
                    <a:pt x="1001" y="2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8"/>
            <p:cNvSpPr/>
            <p:nvPr/>
          </p:nvSpPr>
          <p:spPr>
            <a:xfrm>
              <a:off x="3062488" y="2663017"/>
              <a:ext cx="36869" cy="73664"/>
            </a:xfrm>
            <a:custGeom>
              <a:avLst/>
              <a:gdLst/>
              <a:ahLst/>
              <a:cxnLst/>
              <a:rect l="l" t="t" r="r" b="b"/>
              <a:pathLst>
                <a:path w="1002" h="2002" extrusionOk="0">
                  <a:moveTo>
                    <a:pt x="1" y="0"/>
                  </a:moveTo>
                  <a:lnTo>
                    <a:pt x="1" y="2002"/>
                  </a:lnTo>
                  <a:lnTo>
                    <a:pt x="1001" y="2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>
          <a:extLst>
            <a:ext uri="{FF2B5EF4-FFF2-40B4-BE49-F238E27FC236}">
              <a16:creationId xmlns:a16="http://schemas.microsoft.com/office/drawing/2014/main" id="{AEE58F31-FE0F-BB8D-26EB-795E3D1BB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42">
            <a:extLst>
              <a:ext uri="{FF2B5EF4-FFF2-40B4-BE49-F238E27FC236}">
                <a16:creationId xmlns:a16="http://schemas.microsoft.com/office/drawing/2014/main" id="{72252AF7-BF5F-602C-0AA3-996E3E06A4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5402" y="567953"/>
            <a:ext cx="474126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3. Optimization Algorithm</a:t>
            </a:r>
            <a:endParaRPr sz="2800" dirty="0"/>
          </a:p>
        </p:txBody>
      </p:sp>
      <p:grpSp>
        <p:nvGrpSpPr>
          <p:cNvPr id="858" name="Google Shape;858;p42">
            <a:extLst>
              <a:ext uri="{FF2B5EF4-FFF2-40B4-BE49-F238E27FC236}">
                <a16:creationId xmlns:a16="http://schemas.microsoft.com/office/drawing/2014/main" id="{A47FFF73-E9F6-989A-0819-2FB239DF9E96}"/>
              </a:ext>
            </a:extLst>
          </p:cNvPr>
          <p:cNvGrpSpPr/>
          <p:nvPr/>
        </p:nvGrpSpPr>
        <p:grpSpPr>
          <a:xfrm>
            <a:off x="7915879" y="459834"/>
            <a:ext cx="1016242" cy="639649"/>
            <a:chOff x="6724425" y="3889875"/>
            <a:chExt cx="1575325" cy="991550"/>
          </a:xfrm>
        </p:grpSpPr>
        <p:sp>
          <p:nvSpPr>
            <p:cNvPr id="859" name="Google Shape;859;p42">
              <a:extLst>
                <a:ext uri="{FF2B5EF4-FFF2-40B4-BE49-F238E27FC236}">
                  <a16:creationId xmlns:a16="http://schemas.microsoft.com/office/drawing/2014/main" id="{0E7CCFD2-0F81-D62D-7DDB-53CA9E5D6E2D}"/>
                </a:ext>
              </a:extLst>
            </p:cNvPr>
            <p:cNvSpPr/>
            <p:nvPr/>
          </p:nvSpPr>
          <p:spPr>
            <a:xfrm>
              <a:off x="7424925" y="413170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69" y="1"/>
                  </a:moveTo>
                  <a:lnTo>
                    <a:pt x="0" y="268"/>
                  </a:lnTo>
                  <a:lnTo>
                    <a:pt x="267" y="2803"/>
                  </a:lnTo>
                  <a:lnTo>
                    <a:pt x="2802" y="25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2">
              <a:extLst>
                <a:ext uri="{FF2B5EF4-FFF2-40B4-BE49-F238E27FC236}">
                  <a16:creationId xmlns:a16="http://schemas.microsoft.com/office/drawing/2014/main" id="{62773FC4-0005-2742-973E-9288C071470F}"/>
                </a:ext>
              </a:extLst>
            </p:cNvPr>
            <p:cNvSpPr/>
            <p:nvPr/>
          </p:nvSpPr>
          <p:spPr>
            <a:xfrm>
              <a:off x="7361550" y="41383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1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2">
              <a:extLst>
                <a:ext uri="{FF2B5EF4-FFF2-40B4-BE49-F238E27FC236}">
                  <a16:creationId xmlns:a16="http://schemas.microsoft.com/office/drawing/2014/main" id="{696FCE40-A706-A084-0219-AB35B79196D3}"/>
                </a:ext>
              </a:extLst>
            </p:cNvPr>
            <p:cNvSpPr/>
            <p:nvPr/>
          </p:nvSpPr>
          <p:spPr>
            <a:xfrm>
              <a:off x="7291500" y="4080825"/>
              <a:ext cx="70075" cy="68425"/>
            </a:xfrm>
            <a:custGeom>
              <a:avLst/>
              <a:gdLst/>
              <a:ahLst/>
              <a:cxnLst/>
              <a:rect l="l" t="t" r="r" b="b"/>
              <a:pathLst>
                <a:path w="2803" h="2737" extrusionOk="0">
                  <a:moveTo>
                    <a:pt x="2569" y="1"/>
                  </a:moveTo>
                  <a:lnTo>
                    <a:pt x="0" y="201"/>
                  </a:lnTo>
                  <a:lnTo>
                    <a:pt x="267" y="2736"/>
                  </a:lnTo>
                  <a:lnTo>
                    <a:pt x="2802" y="25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2">
              <a:extLst>
                <a:ext uri="{FF2B5EF4-FFF2-40B4-BE49-F238E27FC236}">
                  <a16:creationId xmlns:a16="http://schemas.microsoft.com/office/drawing/2014/main" id="{571958E8-705B-8451-7C7F-4D641CCFF25E}"/>
                </a:ext>
              </a:extLst>
            </p:cNvPr>
            <p:cNvSpPr/>
            <p:nvPr/>
          </p:nvSpPr>
          <p:spPr>
            <a:xfrm>
              <a:off x="7223100" y="4023300"/>
              <a:ext cx="68425" cy="69225"/>
            </a:xfrm>
            <a:custGeom>
              <a:avLst/>
              <a:gdLst/>
              <a:ahLst/>
              <a:cxnLst/>
              <a:rect l="l" t="t" r="r" b="b"/>
              <a:pathLst>
                <a:path w="2737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01" y="2769"/>
                  </a:lnTo>
                  <a:lnTo>
                    <a:pt x="2736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2">
              <a:extLst>
                <a:ext uri="{FF2B5EF4-FFF2-40B4-BE49-F238E27FC236}">
                  <a16:creationId xmlns:a16="http://schemas.microsoft.com/office/drawing/2014/main" id="{5B73815D-F6AF-F986-EA16-BFE913932E05}"/>
                </a:ext>
              </a:extLst>
            </p:cNvPr>
            <p:cNvSpPr/>
            <p:nvPr/>
          </p:nvSpPr>
          <p:spPr>
            <a:xfrm>
              <a:off x="7153050" y="3965750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68" y="2769"/>
                  </a:lnTo>
                  <a:lnTo>
                    <a:pt x="2803" y="2502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2">
              <a:extLst>
                <a:ext uri="{FF2B5EF4-FFF2-40B4-BE49-F238E27FC236}">
                  <a16:creationId xmlns:a16="http://schemas.microsoft.com/office/drawing/2014/main" id="{6C23CEC9-E94D-EB72-B285-1770D5F30953}"/>
                </a:ext>
              </a:extLst>
            </p:cNvPr>
            <p:cNvSpPr/>
            <p:nvPr/>
          </p:nvSpPr>
          <p:spPr>
            <a:xfrm>
              <a:off x="7089675" y="3971600"/>
              <a:ext cx="70075" cy="69225"/>
            </a:xfrm>
            <a:custGeom>
              <a:avLst/>
              <a:gdLst/>
              <a:ahLst/>
              <a:cxnLst/>
              <a:rect l="l" t="t" r="r" b="b"/>
              <a:pathLst>
                <a:path w="2803" h="2769" extrusionOk="0">
                  <a:moveTo>
                    <a:pt x="2536" y="0"/>
                  </a:moveTo>
                  <a:lnTo>
                    <a:pt x="1" y="234"/>
                  </a:lnTo>
                  <a:lnTo>
                    <a:pt x="201" y="2769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2">
              <a:extLst>
                <a:ext uri="{FF2B5EF4-FFF2-40B4-BE49-F238E27FC236}">
                  <a16:creationId xmlns:a16="http://schemas.microsoft.com/office/drawing/2014/main" id="{05E69BF2-226B-A940-2A37-2091CD093967}"/>
                </a:ext>
              </a:extLst>
            </p:cNvPr>
            <p:cNvSpPr/>
            <p:nvPr/>
          </p:nvSpPr>
          <p:spPr>
            <a:xfrm>
              <a:off x="7026300" y="3977425"/>
              <a:ext cx="68400" cy="69250"/>
            </a:xfrm>
            <a:custGeom>
              <a:avLst/>
              <a:gdLst/>
              <a:ahLst/>
              <a:cxnLst/>
              <a:rect l="l" t="t" r="r" b="b"/>
              <a:pathLst>
                <a:path w="2736" h="2770" extrusionOk="0">
                  <a:moveTo>
                    <a:pt x="2536" y="1"/>
                  </a:moveTo>
                  <a:lnTo>
                    <a:pt x="1" y="267"/>
                  </a:lnTo>
                  <a:lnTo>
                    <a:pt x="201" y="2769"/>
                  </a:lnTo>
                  <a:lnTo>
                    <a:pt x="2736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2">
              <a:extLst>
                <a:ext uri="{FF2B5EF4-FFF2-40B4-BE49-F238E27FC236}">
                  <a16:creationId xmlns:a16="http://schemas.microsoft.com/office/drawing/2014/main" id="{084941F9-3433-EE5B-A7AC-B2A77E208822}"/>
                </a:ext>
              </a:extLst>
            </p:cNvPr>
            <p:cNvSpPr/>
            <p:nvPr/>
          </p:nvSpPr>
          <p:spPr>
            <a:xfrm>
              <a:off x="6962100" y="3984100"/>
              <a:ext cx="69225" cy="68400"/>
            </a:xfrm>
            <a:custGeom>
              <a:avLst/>
              <a:gdLst/>
              <a:ahLst/>
              <a:cxnLst/>
              <a:rect l="l" t="t" r="r" b="b"/>
              <a:pathLst>
                <a:path w="2769" h="2736" extrusionOk="0">
                  <a:moveTo>
                    <a:pt x="2569" y="0"/>
                  </a:moveTo>
                  <a:lnTo>
                    <a:pt x="0" y="201"/>
                  </a:lnTo>
                  <a:lnTo>
                    <a:pt x="234" y="2736"/>
                  </a:lnTo>
                  <a:lnTo>
                    <a:pt x="2769" y="2502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2">
              <a:extLst>
                <a:ext uri="{FF2B5EF4-FFF2-40B4-BE49-F238E27FC236}">
                  <a16:creationId xmlns:a16="http://schemas.microsoft.com/office/drawing/2014/main" id="{9EDE0ED3-D185-39DD-9963-8E56F3B312BF}"/>
                </a:ext>
              </a:extLst>
            </p:cNvPr>
            <p:cNvSpPr/>
            <p:nvPr/>
          </p:nvSpPr>
          <p:spPr>
            <a:xfrm>
              <a:off x="6898725" y="3989100"/>
              <a:ext cx="69225" cy="68400"/>
            </a:xfrm>
            <a:custGeom>
              <a:avLst/>
              <a:gdLst/>
              <a:ahLst/>
              <a:cxnLst/>
              <a:rect l="l" t="t" r="r" b="b"/>
              <a:pathLst>
                <a:path w="2769" h="2736" extrusionOk="0">
                  <a:moveTo>
                    <a:pt x="2535" y="1"/>
                  </a:moveTo>
                  <a:lnTo>
                    <a:pt x="0" y="234"/>
                  </a:lnTo>
                  <a:lnTo>
                    <a:pt x="200" y="2736"/>
                  </a:lnTo>
                  <a:lnTo>
                    <a:pt x="2769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2">
              <a:extLst>
                <a:ext uri="{FF2B5EF4-FFF2-40B4-BE49-F238E27FC236}">
                  <a16:creationId xmlns:a16="http://schemas.microsoft.com/office/drawing/2014/main" id="{55B9C2DA-C9B7-E55B-7723-F61AE05571DC}"/>
                </a:ext>
              </a:extLst>
            </p:cNvPr>
            <p:cNvSpPr/>
            <p:nvPr/>
          </p:nvSpPr>
          <p:spPr>
            <a:xfrm>
              <a:off x="6840350" y="405747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5" y="1"/>
                  </a:moveTo>
                  <a:lnTo>
                    <a:pt x="0" y="268"/>
                  </a:lnTo>
                  <a:lnTo>
                    <a:pt x="267" y="2803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2">
              <a:extLst>
                <a:ext uri="{FF2B5EF4-FFF2-40B4-BE49-F238E27FC236}">
                  <a16:creationId xmlns:a16="http://schemas.microsoft.com/office/drawing/2014/main" id="{8588D556-C4B3-2E1A-7822-C33A86ACFDC2}"/>
                </a:ext>
              </a:extLst>
            </p:cNvPr>
            <p:cNvSpPr/>
            <p:nvPr/>
          </p:nvSpPr>
          <p:spPr>
            <a:xfrm>
              <a:off x="6782800" y="412752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0" y="201"/>
                  </a:lnTo>
                  <a:lnTo>
                    <a:pt x="267" y="2770"/>
                  </a:lnTo>
                  <a:lnTo>
                    <a:pt x="2802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2">
              <a:extLst>
                <a:ext uri="{FF2B5EF4-FFF2-40B4-BE49-F238E27FC236}">
                  <a16:creationId xmlns:a16="http://schemas.microsoft.com/office/drawing/2014/main" id="{28FD9E69-E46D-65CD-F5F3-71E053DE9380}"/>
                </a:ext>
              </a:extLst>
            </p:cNvPr>
            <p:cNvSpPr/>
            <p:nvPr/>
          </p:nvSpPr>
          <p:spPr>
            <a:xfrm>
              <a:off x="6724425" y="41967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602" y="1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6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2">
              <a:extLst>
                <a:ext uri="{FF2B5EF4-FFF2-40B4-BE49-F238E27FC236}">
                  <a16:creationId xmlns:a16="http://schemas.microsoft.com/office/drawing/2014/main" id="{A3D2E3DB-DF48-722B-E941-51B12E083A14}"/>
                </a:ext>
              </a:extLst>
            </p:cNvPr>
            <p:cNvSpPr/>
            <p:nvPr/>
          </p:nvSpPr>
          <p:spPr>
            <a:xfrm>
              <a:off x="6731100" y="426012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1"/>
                  </a:moveTo>
                  <a:lnTo>
                    <a:pt x="0" y="201"/>
                  </a:lnTo>
                  <a:lnTo>
                    <a:pt x="234" y="2736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2">
              <a:extLst>
                <a:ext uri="{FF2B5EF4-FFF2-40B4-BE49-F238E27FC236}">
                  <a16:creationId xmlns:a16="http://schemas.microsoft.com/office/drawing/2014/main" id="{C66F05F5-702A-DBF8-E26D-F5E2E00B0351}"/>
                </a:ext>
              </a:extLst>
            </p:cNvPr>
            <p:cNvSpPr/>
            <p:nvPr/>
          </p:nvSpPr>
          <p:spPr>
            <a:xfrm>
              <a:off x="6736925" y="4323500"/>
              <a:ext cx="69250" cy="68425"/>
            </a:xfrm>
            <a:custGeom>
              <a:avLst/>
              <a:gdLst/>
              <a:ahLst/>
              <a:cxnLst/>
              <a:rect l="l" t="t" r="r" b="b"/>
              <a:pathLst>
                <a:path w="2770" h="2737" extrusionOk="0">
                  <a:moveTo>
                    <a:pt x="2569" y="1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769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2">
              <a:extLst>
                <a:ext uri="{FF2B5EF4-FFF2-40B4-BE49-F238E27FC236}">
                  <a16:creationId xmlns:a16="http://schemas.microsoft.com/office/drawing/2014/main" id="{C9F0BB33-90FF-6271-BE4D-2B9E93D2B887}"/>
                </a:ext>
              </a:extLst>
            </p:cNvPr>
            <p:cNvSpPr/>
            <p:nvPr/>
          </p:nvSpPr>
          <p:spPr>
            <a:xfrm>
              <a:off x="6742775" y="4386050"/>
              <a:ext cx="69225" cy="70075"/>
            </a:xfrm>
            <a:custGeom>
              <a:avLst/>
              <a:gdLst/>
              <a:ahLst/>
              <a:cxnLst/>
              <a:rect l="l" t="t" r="r" b="b"/>
              <a:pathLst>
                <a:path w="2769" h="2803" extrusionOk="0">
                  <a:moveTo>
                    <a:pt x="2535" y="1"/>
                  </a:moveTo>
                  <a:lnTo>
                    <a:pt x="0" y="234"/>
                  </a:lnTo>
                  <a:lnTo>
                    <a:pt x="234" y="2803"/>
                  </a:lnTo>
                  <a:lnTo>
                    <a:pt x="2769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2">
              <a:extLst>
                <a:ext uri="{FF2B5EF4-FFF2-40B4-BE49-F238E27FC236}">
                  <a16:creationId xmlns:a16="http://schemas.microsoft.com/office/drawing/2014/main" id="{6492116A-921E-FD1C-AE1C-C0D7670A66CF}"/>
                </a:ext>
              </a:extLst>
            </p:cNvPr>
            <p:cNvSpPr/>
            <p:nvPr/>
          </p:nvSpPr>
          <p:spPr>
            <a:xfrm>
              <a:off x="6748600" y="444942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36" y="1"/>
                  </a:moveTo>
                  <a:lnTo>
                    <a:pt x="1" y="268"/>
                  </a:lnTo>
                  <a:lnTo>
                    <a:pt x="268" y="2769"/>
                  </a:lnTo>
                  <a:lnTo>
                    <a:pt x="2803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2">
              <a:extLst>
                <a:ext uri="{FF2B5EF4-FFF2-40B4-BE49-F238E27FC236}">
                  <a16:creationId xmlns:a16="http://schemas.microsoft.com/office/drawing/2014/main" id="{94EBC640-D423-AD53-0EC5-22A9C6F48D9E}"/>
                </a:ext>
              </a:extLst>
            </p:cNvPr>
            <p:cNvSpPr/>
            <p:nvPr/>
          </p:nvSpPr>
          <p:spPr>
            <a:xfrm>
              <a:off x="6755275" y="451365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6" y="0"/>
                  </a:moveTo>
                  <a:lnTo>
                    <a:pt x="1" y="200"/>
                  </a:lnTo>
                  <a:lnTo>
                    <a:pt x="201" y="2736"/>
                  </a:lnTo>
                  <a:lnTo>
                    <a:pt x="2736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2">
              <a:extLst>
                <a:ext uri="{FF2B5EF4-FFF2-40B4-BE49-F238E27FC236}">
                  <a16:creationId xmlns:a16="http://schemas.microsoft.com/office/drawing/2014/main" id="{47673387-8261-4A30-E60A-039CEA74AC18}"/>
                </a:ext>
              </a:extLst>
            </p:cNvPr>
            <p:cNvSpPr/>
            <p:nvPr/>
          </p:nvSpPr>
          <p:spPr>
            <a:xfrm>
              <a:off x="6760275" y="4576200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69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2">
              <a:extLst>
                <a:ext uri="{FF2B5EF4-FFF2-40B4-BE49-F238E27FC236}">
                  <a16:creationId xmlns:a16="http://schemas.microsoft.com/office/drawing/2014/main" id="{A8D4AE93-0365-0312-20B8-D0D99C41A926}"/>
                </a:ext>
              </a:extLst>
            </p:cNvPr>
            <p:cNvSpPr/>
            <p:nvPr/>
          </p:nvSpPr>
          <p:spPr>
            <a:xfrm>
              <a:off x="6766125" y="46395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0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5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2">
              <a:extLst>
                <a:ext uri="{FF2B5EF4-FFF2-40B4-BE49-F238E27FC236}">
                  <a16:creationId xmlns:a16="http://schemas.microsoft.com/office/drawing/2014/main" id="{351C1A05-2699-14DE-70F5-CFF424693853}"/>
                </a:ext>
              </a:extLst>
            </p:cNvPr>
            <p:cNvSpPr/>
            <p:nvPr/>
          </p:nvSpPr>
          <p:spPr>
            <a:xfrm>
              <a:off x="6836175" y="4697100"/>
              <a:ext cx="69225" cy="68425"/>
            </a:xfrm>
            <a:custGeom>
              <a:avLst/>
              <a:gdLst/>
              <a:ahLst/>
              <a:cxnLst/>
              <a:rect l="l" t="t" r="r" b="b"/>
              <a:pathLst>
                <a:path w="2769" h="2737" extrusionOk="0">
                  <a:moveTo>
                    <a:pt x="2535" y="1"/>
                  </a:moveTo>
                  <a:lnTo>
                    <a:pt x="0" y="234"/>
                  </a:lnTo>
                  <a:lnTo>
                    <a:pt x="200" y="2736"/>
                  </a:lnTo>
                  <a:lnTo>
                    <a:pt x="2769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2">
              <a:extLst>
                <a:ext uri="{FF2B5EF4-FFF2-40B4-BE49-F238E27FC236}">
                  <a16:creationId xmlns:a16="http://schemas.microsoft.com/office/drawing/2014/main" id="{9E90EEC1-EA1B-8270-C56C-8E4C5CF79ED4}"/>
                </a:ext>
              </a:extLst>
            </p:cNvPr>
            <p:cNvSpPr/>
            <p:nvPr/>
          </p:nvSpPr>
          <p:spPr>
            <a:xfrm>
              <a:off x="6905375" y="4753825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67"/>
                  </a:lnTo>
                  <a:lnTo>
                    <a:pt x="234" y="2769"/>
                  </a:lnTo>
                  <a:lnTo>
                    <a:pt x="2770" y="2569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2">
              <a:extLst>
                <a:ext uri="{FF2B5EF4-FFF2-40B4-BE49-F238E27FC236}">
                  <a16:creationId xmlns:a16="http://schemas.microsoft.com/office/drawing/2014/main" id="{C2F61D00-CBAB-B4EF-48F2-489208C6F854}"/>
                </a:ext>
              </a:extLst>
            </p:cNvPr>
            <p:cNvSpPr/>
            <p:nvPr/>
          </p:nvSpPr>
          <p:spPr>
            <a:xfrm>
              <a:off x="6974600" y="481135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6" y="1"/>
                  </a:moveTo>
                  <a:lnTo>
                    <a:pt x="1" y="268"/>
                  </a:lnTo>
                  <a:lnTo>
                    <a:pt x="267" y="2803"/>
                  </a:lnTo>
                  <a:lnTo>
                    <a:pt x="2803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2">
              <a:extLst>
                <a:ext uri="{FF2B5EF4-FFF2-40B4-BE49-F238E27FC236}">
                  <a16:creationId xmlns:a16="http://schemas.microsoft.com/office/drawing/2014/main" id="{E02F16CD-FCDB-BE63-D36F-52B3C4C7774D}"/>
                </a:ext>
              </a:extLst>
            </p:cNvPr>
            <p:cNvSpPr/>
            <p:nvPr/>
          </p:nvSpPr>
          <p:spPr>
            <a:xfrm>
              <a:off x="7037975" y="48063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1"/>
                  </a:moveTo>
                  <a:lnTo>
                    <a:pt x="1" y="201"/>
                  </a:lnTo>
                  <a:lnTo>
                    <a:pt x="268" y="2736"/>
                  </a:lnTo>
                  <a:lnTo>
                    <a:pt x="2803" y="2502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2">
              <a:extLst>
                <a:ext uri="{FF2B5EF4-FFF2-40B4-BE49-F238E27FC236}">
                  <a16:creationId xmlns:a16="http://schemas.microsoft.com/office/drawing/2014/main" id="{527FE6BA-884D-FF52-570F-B1957349A55E}"/>
                </a:ext>
              </a:extLst>
            </p:cNvPr>
            <p:cNvSpPr/>
            <p:nvPr/>
          </p:nvSpPr>
          <p:spPr>
            <a:xfrm>
              <a:off x="7097200" y="4736300"/>
              <a:ext cx="68400" cy="70075"/>
            </a:xfrm>
            <a:custGeom>
              <a:avLst/>
              <a:gdLst/>
              <a:ahLst/>
              <a:cxnLst/>
              <a:rect l="l" t="t" r="r" b="b"/>
              <a:pathLst>
                <a:path w="2736" h="2803" extrusionOk="0">
                  <a:moveTo>
                    <a:pt x="2535" y="1"/>
                  </a:moveTo>
                  <a:lnTo>
                    <a:pt x="0" y="268"/>
                  </a:lnTo>
                  <a:lnTo>
                    <a:pt x="200" y="2803"/>
                  </a:lnTo>
                  <a:lnTo>
                    <a:pt x="2735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2">
              <a:extLst>
                <a:ext uri="{FF2B5EF4-FFF2-40B4-BE49-F238E27FC236}">
                  <a16:creationId xmlns:a16="http://schemas.microsoft.com/office/drawing/2014/main" id="{AC0163E4-0B82-04D3-038A-37EC6D32354F}"/>
                </a:ext>
              </a:extLst>
            </p:cNvPr>
            <p:cNvSpPr/>
            <p:nvPr/>
          </p:nvSpPr>
          <p:spPr>
            <a:xfrm>
              <a:off x="7160575" y="473130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5" y="1"/>
                  </a:moveTo>
                  <a:lnTo>
                    <a:pt x="0" y="201"/>
                  </a:lnTo>
                  <a:lnTo>
                    <a:pt x="200" y="2736"/>
                  </a:lnTo>
                  <a:lnTo>
                    <a:pt x="2735" y="2502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2">
              <a:extLst>
                <a:ext uri="{FF2B5EF4-FFF2-40B4-BE49-F238E27FC236}">
                  <a16:creationId xmlns:a16="http://schemas.microsoft.com/office/drawing/2014/main" id="{5652F2AE-F7AB-41A0-7FE7-CA5608767690}"/>
                </a:ext>
              </a:extLst>
            </p:cNvPr>
            <p:cNvSpPr/>
            <p:nvPr/>
          </p:nvSpPr>
          <p:spPr>
            <a:xfrm>
              <a:off x="7218100" y="4661250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1"/>
                  </a:moveTo>
                  <a:lnTo>
                    <a:pt x="1" y="267"/>
                  </a:lnTo>
                  <a:lnTo>
                    <a:pt x="234" y="2803"/>
                  </a:lnTo>
                  <a:lnTo>
                    <a:pt x="2769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2">
              <a:extLst>
                <a:ext uri="{FF2B5EF4-FFF2-40B4-BE49-F238E27FC236}">
                  <a16:creationId xmlns:a16="http://schemas.microsoft.com/office/drawing/2014/main" id="{7FE5DC21-E770-A31F-A55C-417B9F042A96}"/>
                </a:ext>
              </a:extLst>
            </p:cNvPr>
            <p:cNvSpPr/>
            <p:nvPr/>
          </p:nvSpPr>
          <p:spPr>
            <a:xfrm>
              <a:off x="7274825" y="45928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0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5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2">
              <a:extLst>
                <a:ext uri="{FF2B5EF4-FFF2-40B4-BE49-F238E27FC236}">
                  <a16:creationId xmlns:a16="http://schemas.microsoft.com/office/drawing/2014/main" id="{AA50081A-ED4E-B3B8-7D42-7C89F0F21DCF}"/>
                </a:ext>
              </a:extLst>
            </p:cNvPr>
            <p:cNvSpPr/>
            <p:nvPr/>
          </p:nvSpPr>
          <p:spPr>
            <a:xfrm>
              <a:off x="7333200" y="4523650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0" y="201"/>
                  </a:lnTo>
                  <a:lnTo>
                    <a:pt x="234" y="2769"/>
                  </a:lnTo>
                  <a:lnTo>
                    <a:pt x="2802" y="2502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2">
              <a:extLst>
                <a:ext uri="{FF2B5EF4-FFF2-40B4-BE49-F238E27FC236}">
                  <a16:creationId xmlns:a16="http://schemas.microsoft.com/office/drawing/2014/main" id="{3542C68F-9B60-C56B-8337-6FFC234F9B56}"/>
                </a:ext>
              </a:extLst>
            </p:cNvPr>
            <p:cNvSpPr/>
            <p:nvPr/>
          </p:nvSpPr>
          <p:spPr>
            <a:xfrm>
              <a:off x="7397400" y="4516975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68"/>
                  </a:lnTo>
                  <a:lnTo>
                    <a:pt x="234" y="2769"/>
                  </a:lnTo>
                  <a:lnTo>
                    <a:pt x="2769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2">
              <a:extLst>
                <a:ext uri="{FF2B5EF4-FFF2-40B4-BE49-F238E27FC236}">
                  <a16:creationId xmlns:a16="http://schemas.microsoft.com/office/drawing/2014/main" id="{59EE674C-D5CC-2981-9771-C08CB675D8CF}"/>
                </a:ext>
              </a:extLst>
            </p:cNvPr>
            <p:cNvSpPr/>
            <p:nvPr/>
          </p:nvSpPr>
          <p:spPr>
            <a:xfrm>
              <a:off x="7460775" y="451115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6" y="0"/>
                  </a:moveTo>
                  <a:lnTo>
                    <a:pt x="1" y="234"/>
                  </a:lnTo>
                  <a:lnTo>
                    <a:pt x="234" y="2802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2">
              <a:extLst>
                <a:ext uri="{FF2B5EF4-FFF2-40B4-BE49-F238E27FC236}">
                  <a16:creationId xmlns:a16="http://schemas.microsoft.com/office/drawing/2014/main" id="{5B9A61CA-77BD-D711-99E0-73E7A30AB34F}"/>
                </a:ext>
              </a:extLst>
            </p:cNvPr>
            <p:cNvSpPr/>
            <p:nvPr/>
          </p:nvSpPr>
          <p:spPr>
            <a:xfrm>
              <a:off x="7489125" y="4126700"/>
              <a:ext cx="69250" cy="68400"/>
            </a:xfrm>
            <a:custGeom>
              <a:avLst/>
              <a:gdLst/>
              <a:ahLst/>
              <a:cxnLst/>
              <a:rect l="l" t="t" r="r" b="b"/>
              <a:pathLst>
                <a:path w="2770" h="2736" extrusionOk="0">
                  <a:moveTo>
                    <a:pt x="2536" y="1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770" y="2502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2">
              <a:extLst>
                <a:ext uri="{FF2B5EF4-FFF2-40B4-BE49-F238E27FC236}">
                  <a16:creationId xmlns:a16="http://schemas.microsoft.com/office/drawing/2014/main" id="{19D25974-636B-F1EB-2C13-8DCBE2858C0C}"/>
                </a:ext>
              </a:extLst>
            </p:cNvPr>
            <p:cNvSpPr/>
            <p:nvPr/>
          </p:nvSpPr>
          <p:spPr>
            <a:xfrm>
              <a:off x="7552525" y="412002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35" y="1"/>
                  </a:moveTo>
                  <a:lnTo>
                    <a:pt x="0" y="268"/>
                  </a:lnTo>
                  <a:lnTo>
                    <a:pt x="234" y="2769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2">
              <a:extLst>
                <a:ext uri="{FF2B5EF4-FFF2-40B4-BE49-F238E27FC236}">
                  <a16:creationId xmlns:a16="http://schemas.microsoft.com/office/drawing/2014/main" id="{4FC29127-1EB2-4427-BFBA-A341BC9BA2C0}"/>
                </a:ext>
              </a:extLst>
            </p:cNvPr>
            <p:cNvSpPr/>
            <p:nvPr/>
          </p:nvSpPr>
          <p:spPr>
            <a:xfrm>
              <a:off x="7610900" y="405165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5" y="0"/>
                  </a:moveTo>
                  <a:lnTo>
                    <a:pt x="0" y="201"/>
                  </a:lnTo>
                  <a:lnTo>
                    <a:pt x="200" y="2736"/>
                  </a:lnTo>
                  <a:lnTo>
                    <a:pt x="2735" y="2502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2">
              <a:extLst>
                <a:ext uri="{FF2B5EF4-FFF2-40B4-BE49-F238E27FC236}">
                  <a16:creationId xmlns:a16="http://schemas.microsoft.com/office/drawing/2014/main" id="{B1507C15-6557-9945-B86D-76E67D331FC9}"/>
                </a:ext>
              </a:extLst>
            </p:cNvPr>
            <p:cNvSpPr/>
            <p:nvPr/>
          </p:nvSpPr>
          <p:spPr>
            <a:xfrm>
              <a:off x="7668425" y="3981600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0"/>
                  </a:moveTo>
                  <a:lnTo>
                    <a:pt x="1" y="267"/>
                  </a:lnTo>
                  <a:lnTo>
                    <a:pt x="234" y="2802"/>
                  </a:lnTo>
                  <a:lnTo>
                    <a:pt x="2769" y="2536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2">
              <a:extLst>
                <a:ext uri="{FF2B5EF4-FFF2-40B4-BE49-F238E27FC236}">
                  <a16:creationId xmlns:a16="http://schemas.microsoft.com/office/drawing/2014/main" id="{6CF87A24-B8D7-DA9B-A44A-3EFA94E0FD7E}"/>
                </a:ext>
              </a:extLst>
            </p:cNvPr>
            <p:cNvSpPr/>
            <p:nvPr/>
          </p:nvSpPr>
          <p:spPr>
            <a:xfrm>
              <a:off x="7725125" y="391237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1" y="268"/>
                  </a:lnTo>
                  <a:lnTo>
                    <a:pt x="268" y="2769"/>
                  </a:lnTo>
                  <a:lnTo>
                    <a:pt x="2803" y="2569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2">
              <a:extLst>
                <a:ext uri="{FF2B5EF4-FFF2-40B4-BE49-F238E27FC236}">
                  <a16:creationId xmlns:a16="http://schemas.microsoft.com/office/drawing/2014/main" id="{1E0A27B3-EA55-942F-013B-0D9CC3EDCD49}"/>
                </a:ext>
              </a:extLst>
            </p:cNvPr>
            <p:cNvSpPr/>
            <p:nvPr/>
          </p:nvSpPr>
          <p:spPr>
            <a:xfrm>
              <a:off x="7789350" y="3906550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0"/>
                  </a:moveTo>
                  <a:lnTo>
                    <a:pt x="0" y="234"/>
                  </a:lnTo>
                  <a:lnTo>
                    <a:pt x="234" y="2802"/>
                  </a:lnTo>
                  <a:lnTo>
                    <a:pt x="2769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2">
              <a:extLst>
                <a:ext uri="{FF2B5EF4-FFF2-40B4-BE49-F238E27FC236}">
                  <a16:creationId xmlns:a16="http://schemas.microsoft.com/office/drawing/2014/main" id="{27DBEF46-9098-DD19-F41B-0B3391B0BC06}"/>
                </a:ext>
              </a:extLst>
            </p:cNvPr>
            <p:cNvSpPr/>
            <p:nvPr/>
          </p:nvSpPr>
          <p:spPr>
            <a:xfrm>
              <a:off x="7852725" y="39015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6" y="0"/>
                  </a:moveTo>
                  <a:lnTo>
                    <a:pt x="1" y="200"/>
                  </a:lnTo>
                  <a:lnTo>
                    <a:pt x="234" y="2735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2">
              <a:extLst>
                <a:ext uri="{FF2B5EF4-FFF2-40B4-BE49-F238E27FC236}">
                  <a16:creationId xmlns:a16="http://schemas.microsoft.com/office/drawing/2014/main" id="{0D5157C9-99AD-0A09-94D8-F18A1B67120B}"/>
                </a:ext>
              </a:extLst>
            </p:cNvPr>
            <p:cNvSpPr/>
            <p:nvPr/>
          </p:nvSpPr>
          <p:spPr>
            <a:xfrm>
              <a:off x="7916100" y="389487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603" y="0"/>
                  </a:moveTo>
                  <a:lnTo>
                    <a:pt x="1" y="267"/>
                  </a:lnTo>
                  <a:lnTo>
                    <a:pt x="268" y="2802"/>
                  </a:lnTo>
                  <a:lnTo>
                    <a:pt x="2803" y="2569"/>
                  </a:lnTo>
                  <a:lnTo>
                    <a:pt x="26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2">
              <a:extLst>
                <a:ext uri="{FF2B5EF4-FFF2-40B4-BE49-F238E27FC236}">
                  <a16:creationId xmlns:a16="http://schemas.microsoft.com/office/drawing/2014/main" id="{D2CB9F09-695D-399F-B128-7D54241D5248}"/>
                </a:ext>
              </a:extLst>
            </p:cNvPr>
            <p:cNvSpPr/>
            <p:nvPr/>
          </p:nvSpPr>
          <p:spPr>
            <a:xfrm>
              <a:off x="7981150" y="3889875"/>
              <a:ext cx="68400" cy="69225"/>
            </a:xfrm>
            <a:custGeom>
              <a:avLst/>
              <a:gdLst/>
              <a:ahLst/>
              <a:cxnLst/>
              <a:rect l="l" t="t" r="r" b="b"/>
              <a:pathLst>
                <a:path w="2736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01" y="2769"/>
                  </a:lnTo>
                  <a:lnTo>
                    <a:pt x="2736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2">
              <a:extLst>
                <a:ext uri="{FF2B5EF4-FFF2-40B4-BE49-F238E27FC236}">
                  <a16:creationId xmlns:a16="http://schemas.microsoft.com/office/drawing/2014/main" id="{720A9407-7BC0-B7A7-1113-671BEC8CC25A}"/>
                </a:ext>
              </a:extLst>
            </p:cNvPr>
            <p:cNvSpPr/>
            <p:nvPr/>
          </p:nvSpPr>
          <p:spPr>
            <a:xfrm>
              <a:off x="8049525" y="3947400"/>
              <a:ext cx="70075" cy="68425"/>
            </a:xfrm>
            <a:custGeom>
              <a:avLst/>
              <a:gdLst/>
              <a:ahLst/>
              <a:cxnLst/>
              <a:rect l="l" t="t" r="r" b="b"/>
              <a:pathLst>
                <a:path w="2803" h="2737" extrusionOk="0">
                  <a:moveTo>
                    <a:pt x="2536" y="1"/>
                  </a:moveTo>
                  <a:lnTo>
                    <a:pt x="1" y="201"/>
                  </a:lnTo>
                  <a:lnTo>
                    <a:pt x="268" y="2736"/>
                  </a:lnTo>
                  <a:lnTo>
                    <a:pt x="2803" y="2503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2">
              <a:extLst>
                <a:ext uri="{FF2B5EF4-FFF2-40B4-BE49-F238E27FC236}">
                  <a16:creationId xmlns:a16="http://schemas.microsoft.com/office/drawing/2014/main" id="{9154C302-2ABB-C630-8CE7-47C494CA4F72}"/>
                </a:ext>
              </a:extLst>
            </p:cNvPr>
            <p:cNvSpPr/>
            <p:nvPr/>
          </p:nvSpPr>
          <p:spPr>
            <a:xfrm>
              <a:off x="8119575" y="40049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6" y="0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803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2">
              <a:extLst>
                <a:ext uri="{FF2B5EF4-FFF2-40B4-BE49-F238E27FC236}">
                  <a16:creationId xmlns:a16="http://schemas.microsoft.com/office/drawing/2014/main" id="{BD0986B0-0452-59E1-5352-D2D735854E36}"/>
                </a:ext>
              </a:extLst>
            </p:cNvPr>
            <p:cNvSpPr/>
            <p:nvPr/>
          </p:nvSpPr>
          <p:spPr>
            <a:xfrm>
              <a:off x="8189625" y="4061650"/>
              <a:ext cx="68425" cy="69250"/>
            </a:xfrm>
            <a:custGeom>
              <a:avLst/>
              <a:gdLst/>
              <a:ahLst/>
              <a:cxnLst/>
              <a:rect l="l" t="t" r="r" b="b"/>
              <a:pathLst>
                <a:path w="2737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01" y="2769"/>
                  </a:lnTo>
                  <a:lnTo>
                    <a:pt x="2736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2">
              <a:extLst>
                <a:ext uri="{FF2B5EF4-FFF2-40B4-BE49-F238E27FC236}">
                  <a16:creationId xmlns:a16="http://schemas.microsoft.com/office/drawing/2014/main" id="{78F996B0-6FEB-16A4-5190-61CC0EAF612D}"/>
                </a:ext>
              </a:extLst>
            </p:cNvPr>
            <p:cNvSpPr/>
            <p:nvPr/>
          </p:nvSpPr>
          <p:spPr>
            <a:xfrm>
              <a:off x="8194650" y="41258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0"/>
                  </a:moveTo>
                  <a:lnTo>
                    <a:pt x="0" y="200"/>
                  </a:lnTo>
                  <a:lnTo>
                    <a:pt x="234" y="2735"/>
                  </a:lnTo>
                  <a:lnTo>
                    <a:pt x="2802" y="2502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2">
              <a:extLst>
                <a:ext uri="{FF2B5EF4-FFF2-40B4-BE49-F238E27FC236}">
                  <a16:creationId xmlns:a16="http://schemas.microsoft.com/office/drawing/2014/main" id="{853973AC-EDCD-C77A-24AA-6AE9C740F57D}"/>
                </a:ext>
              </a:extLst>
            </p:cNvPr>
            <p:cNvSpPr/>
            <p:nvPr/>
          </p:nvSpPr>
          <p:spPr>
            <a:xfrm>
              <a:off x="8200475" y="4188400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1" y="234"/>
                  </a:lnTo>
                  <a:lnTo>
                    <a:pt x="267" y="2770"/>
                  </a:lnTo>
                  <a:lnTo>
                    <a:pt x="2803" y="25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2">
              <a:extLst>
                <a:ext uri="{FF2B5EF4-FFF2-40B4-BE49-F238E27FC236}">
                  <a16:creationId xmlns:a16="http://schemas.microsoft.com/office/drawing/2014/main" id="{B101A1FD-4780-564B-94A6-5A700FDB3ED9}"/>
                </a:ext>
              </a:extLst>
            </p:cNvPr>
            <p:cNvSpPr/>
            <p:nvPr/>
          </p:nvSpPr>
          <p:spPr>
            <a:xfrm>
              <a:off x="8207150" y="425180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6" y="0"/>
                  </a:moveTo>
                  <a:lnTo>
                    <a:pt x="0" y="234"/>
                  </a:lnTo>
                  <a:lnTo>
                    <a:pt x="201" y="2735"/>
                  </a:lnTo>
                  <a:lnTo>
                    <a:pt x="2736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2">
              <a:extLst>
                <a:ext uri="{FF2B5EF4-FFF2-40B4-BE49-F238E27FC236}">
                  <a16:creationId xmlns:a16="http://schemas.microsoft.com/office/drawing/2014/main" id="{F5F3BB64-B06C-56C8-3166-D6017C7BB1DD}"/>
                </a:ext>
              </a:extLst>
            </p:cNvPr>
            <p:cNvSpPr/>
            <p:nvPr/>
          </p:nvSpPr>
          <p:spPr>
            <a:xfrm>
              <a:off x="8212150" y="4315175"/>
              <a:ext cx="70075" cy="69225"/>
            </a:xfrm>
            <a:custGeom>
              <a:avLst/>
              <a:gdLst/>
              <a:ahLst/>
              <a:cxnLst/>
              <a:rect l="l" t="t" r="r" b="b"/>
              <a:pathLst>
                <a:path w="2803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67" y="2769"/>
                  </a:lnTo>
                  <a:lnTo>
                    <a:pt x="2803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2">
              <a:extLst>
                <a:ext uri="{FF2B5EF4-FFF2-40B4-BE49-F238E27FC236}">
                  <a16:creationId xmlns:a16="http://schemas.microsoft.com/office/drawing/2014/main" id="{CE7E0608-D694-842A-EBE3-66406362F633}"/>
                </a:ext>
              </a:extLst>
            </p:cNvPr>
            <p:cNvSpPr/>
            <p:nvPr/>
          </p:nvSpPr>
          <p:spPr>
            <a:xfrm>
              <a:off x="8218825" y="4377725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0"/>
                  </a:moveTo>
                  <a:lnTo>
                    <a:pt x="0" y="267"/>
                  </a:lnTo>
                  <a:lnTo>
                    <a:pt x="234" y="2802"/>
                  </a:lnTo>
                  <a:lnTo>
                    <a:pt x="2769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2">
              <a:extLst>
                <a:ext uri="{FF2B5EF4-FFF2-40B4-BE49-F238E27FC236}">
                  <a16:creationId xmlns:a16="http://schemas.microsoft.com/office/drawing/2014/main" id="{5E2493E6-AB1B-C9E8-1CD9-5E90FF122A23}"/>
                </a:ext>
              </a:extLst>
            </p:cNvPr>
            <p:cNvSpPr/>
            <p:nvPr/>
          </p:nvSpPr>
          <p:spPr>
            <a:xfrm>
              <a:off x="8224650" y="4441100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67"/>
                  </a:lnTo>
                  <a:lnTo>
                    <a:pt x="201" y="2769"/>
                  </a:lnTo>
                  <a:lnTo>
                    <a:pt x="2770" y="2569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2">
              <a:extLst>
                <a:ext uri="{FF2B5EF4-FFF2-40B4-BE49-F238E27FC236}">
                  <a16:creationId xmlns:a16="http://schemas.microsoft.com/office/drawing/2014/main" id="{A0B2C179-5E07-069F-67D7-7558CAAEE119}"/>
                </a:ext>
              </a:extLst>
            </p:cNvPr>
            <p:cNvSpPr/>
            <p:nvPr/>
          </p:nvSpPr>
          <p:spPr>
            <a:xfrm>
              <a:off x="8229675" y="450530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1"/>
                  </a:moveTo>
                  <a:lnTo>
                    <a:pt x="0" y="201"/>
                  </a:lnTo>
                  <a:lnTo>
                    <a:pt x="267" y="2736"/>
                  </a:lnTo>
                  <a:lnTo>
                    <a:pt x="2802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2">
              <a:extLst>
                <a:ext uri="{FF2B5EF4-FFF2-40B4-BE49-F238E27FC236}">
                  <a16:creationId xmlns:a16="http://schemas.microsoft.com/office/drawing/2014/main" id="{D7A8FA87-8748-DC38-F0B0-B85AAD24F6F2}"/>
                </a:ext>
              </a:extLst>
            </p:cNvPr>
            <p:cNvSpPr/>
            <p:nvPr/>
          </p:nvSpPr>
          <p:spPr>
            <a:xfrm>
              <a:off x="8172950" y="4573700"/>
              <a:ext cx="68425" cy="69225"/>
            </a:xfrm>
            <a:custGeom>
              <a:avLst/>
              <a:gdLst/>
              <a:ahLst/>
              <a:cxnLst/>
              <a:rect l="l" t="t" r="r" b="b"/>
              <a:pathLst>
                <a:path w="2737" h="2769" extrusionOk="0">
                  <a:moveTo>
                    <a:pt x="2536" y="0"/>
                  </a:moveTo>
                  <a:lnTo>
                    <a:pt x="1" y="267"/>
                  </a:lnTo>
                  <a:lnTo>
                    <a:pt x="201" y="2769"/>
                  </a:lnTo>
                  <a:lnTo>
                    <a:pt x="2736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2">
              <a:extLst>
                <a:ext uri="{FF2B5EF4-FFF2-40B4-BE49-F238E27FC236}">
                  <a16:creationId xmlns:a16="http://schemas.microsoft.com/office/drawing/2014/main" id="{E38B0BAE-3C5E-BE8D-8727-CD523AD77695}"/>
                </a:ext>
              </a:extLst>
            </p:cNvPr>
            <p:cNvSpPr/>
            <p:nvPr/>
          </p:nvSpPr>
          <p:spPr>
            <a:xfrm>
              <a:off x="8114575" y="4642900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69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2">
              <a:extLst>
                <a:ext uri="{FF2B5EF4-FFF2-40B4-BE49-F238E27FC236}">
                  <a16:creationId xmlns:a16="http://schemas.microsoft.com/office/drawing/2014/main" id="{47F31E7C-F3F5-5B2B-0DA7-21231F80FF75}"/>
                </a:ext>
              </a:extLst>
            </p:cNvPr>
            <p:cNvSpPr/>
            <p:nvPr/>
          </p:nvSpPr>
          <p:spPr>
            <a:xfrm>
              <a:off x="8057050" y="4712125"/>
              <a:ext cx="70075" cy="69225"/>
            </a:xfrm>
            <a:custGeom>
              <a:avLst/>
              <a:gdLst/>
              <a:ahLst/>
              <a:cxnLst/>
              <a:rect l="l" t="t" r="r" b="b"/>
              <a:pathLst>
                <a:path w="2803" h="2769" extrusionOk="0">
                  <a:moveTo>
                    <a:pt x="2535" y="0"/>
                  </a:moveTo>
                  <a:lnTo>
                    <a:pt x="0" y="234"/>
                  </a:lnTo>
                  <a:lnTo>
                    <a:pt x="234" y="2769"/>
                  </a:lnTo>
                  <a:lnTo>
                    <a:pt x="2802" y="2502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2">
              <a:extLst>
                <a:ext uri="{FF2B5EF4-FFF2-40B4-BE49-F238E27FC236}">
                  <a16:creationId xmlns:a16="http://schemas.microsoft.com/office/drawing/2014/main" id="{38F7F8D3-DD73-88A7-A0B7-9393BF62CFBC}"/>
                </a:ext>
              </a:extLst>
            </p:cNvPr>
            <p:cNvSpPr/>
            <p:nvPr/>
          </p:nvSpPr>
          <p:spPr>
            <a:xfrm>
              <a:off x="7993650" y="4717950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70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2">
              <a:extLst>
                <a:ext uri="{FF2B5EF4-FFF2-40B4-BE49-F238E27FC236}">
                  <a16:creationId xmlns:a16="http://schemas.microsoft.com/office/drawing/2014/main" id="{C90C5038-76A2-17B8-7905-A1B636A491B5}"/>
                </a:ext>
              </a:extLst>
            </p:cNvPr>
            <p:cNvSpPr/>
            <p:nvPr/>
          </p:nvSpPr>
          <p:spPr>
            <a:xfrm>
              <a:off x="7923600" y="466042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6" y="0"/>
                  </a:moveTo>
                  <a:lnTo>
                    <a:pt x="1" y="234"/>
                  </a:lnTo>
                  <a:lnTo>
                    <a:pt x="234" y="2802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2">
              <a:extLst>
                <a:ext uri="{FF2B5EF4-FFF2-40B4-BE49-F238E27FC236}">
                  <a16:creationId xmlns:a16="http://schemas.microsoft.com/office/drawing/2014/main" id="{88241803-43A3-AAF1-B584-A70CC994A5B2}"/>
                </a:ext>
              </a:extLst>
            </p:cNvPr>
            <p:cNvSpPr/>
            <p:nvPr/>
          </p:nvSpPr>
          <p:spPr>
            <a:xfrm>
              <a:off x="7860225" y="4666250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69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2">
              <a:extLst>
                <a:ext uri="{FF2B5EF4-FFF2-40B4-BE49-F238E27FC236}">
                  <a16:creationId xmlns:a16="http://schemas.microsoft.com/office/drawing/2014/main" id="{D1A7197C-7DBB-8EA9-6C1D-713FC0AA909D}"/>
                </a:ext>
              </a:extLst>
            </p:cNvPr>
            <p:cNvSpPr/>
            <p:nvPr/>
          </p:nvSpPr>
          <p:spPr>
            <a:xfrm>
              <a:off x="7790175" y="46095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0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803" y="2502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2">
              <a:extLst>
                <a:ext uri="{FF2B5EF4-FFF2-40B4-BE49-F238E27FC236}">
                  <a16:creationId xmlns:a16="http://schemas.microsoft.com/office/drawing/2014/main" id="{01B92723-E80E-0CCF-8555-A158EDAF13FF}"/>
                </a:ext>
              </a:extLst>
            </p:cNvPr>
            <p:cNvSpPr/>
            <p:nvPr/>
          </p:nvSpPr>
          <p:spPr>
            <a:xfrm>
              <a:off x="7720975" y="4552000"/>
              <a:ext cx="69225" cy="68400"/>
            </a:xfrm>
            <a:custGeom>
              <a:avLst/>
              <a:gdLst/>
              <a:ahLst/>
              <a:cxnLst/>
              <a:rect l="l" t="t" r="r" b="b"/>
              <a:pathLst>
                <a:path w="2769" h="2736" extrusionOk="0">
                  <a:moveTo>
                    <a:pt x="2569" y="1"/>
                  </a:moveTo>
                  <a:lnTo>
                    <a:pt x="0" y="201"/>
                  </a:lnTo>
                  <a:lnTo>
                    <a:pt x="234" y="2736"/>
                  </a:lnTo>
                  <a:lnTo>
                    <a:pt x="2769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2">
              <a:extLst>
                <a:ext uri="{FF2B5EF4-FFF2-40B4-BE49-F238E27FC236}">
                  <a16:creationId xmlns:a16="http://schemas.microsoft.com/office/drawing/2014/main" id="{F32428AE-AB87-0746-E856-1F800AC136D0}"/>
                </a:ext>
              </a:extLst>
            </p:cNvPr>
            <p:cNvSpPr/>
            <p:nvPr/>
          </p:nvSpPr>
          <p:spPr>
            <a:xfrm>
              <a:off x="7651750" y="4494475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34" y="2769"/>
                  </a:lnTo>
                  <a:lnTo>
                    <a:pt x="2769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2">
              <a:extLst>
                <a:ext uri="{FF2B5EF4-FFF2-40B4-BE49-F238E27FC236}">
                  <a16:creationId xmlns:a16="http://schemas.microsoft.com/office/drawing/2014/main" id="{8810607B-3543-F5D2-A9C3-44C6B5D2ECBE}"/>
                </a:ext>
              </a:extLst>
            </p:cNvPr>
            <p:cNvSpPr/>
            <p:nvPr/>
          </p:nvSpPr>
          <p:spPr>
            <a:xfrm>
              <a:off x="7587550" y="449947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69" y="0"/>
                  </a:moveTo>
                  <a:lnTo>
                    <a:pt x="0" y="267"/>
                  </a:lnTo>
                  <a:lnTo>
                    <a:pt x="267" y="2802"/>
                  </a:lnTo>
                  <a:lnTo>
                    <a:pt x="2802" y="2569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2">
              <a:extLst>
                <a:ext uri="{FF2B5EF4-FFF2-40B4-BE49-F238E27FC236}">
                  <a16:creationId xmlns:a16="http://schemas.microsoft.com/office/drawing/2014/main" id="{AC52107C-6F2E-F546-F3E7-0BB481FD1CE6}"/>
                </a:ext>
              </a:extLst>
            </p:cNvPr>
            <p:cNvSpPr/>
            <p:nvPr/>
          </p:nvSpPr>
          <p:spPr>
            <a:xfrm>
              <a:off x="7524150" y="45061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6" y="0"/>
                  </a:moveTo>
                  <a:lnTo>
                    <a:pt x="1" y="200"/>
                  </a:lnTo>
                  <a:lnTo>
                    <a:pt x="268" y="2735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2">
              <a:extLst>
                <a:ext uri="{FF2B5EF4-FFF2-40B4-BE49-F238E27FC236}">
                  <a16:creationId xmlns:a16="http://schemas.microsoft.com/office/drawing/2014/main" id="{7A74F24C-0EB4-EB18-D526-B1D13777A949}"/>
                </a:ext>
              </a:extLst>
            </p:cNvPr>
            <p:cNvSpPr/>
            <p:nvPr/>
          </p:nvSpPr>
          <p:spPr>
            <a:xfrm>
              <a:off x="7761000" y="4155050"/>
              <a:ext cx="324425" cy="321925"/>
            </a:xfrm>
            <a:custGeom>
              <a:avLst/>
              <a:gdLst/>
              <a:ahLst/>
              <a:cxnLst/>
              <a:rect l="l" t="t" r="r" b="b"/>
              <a:pathLst>
                <a:path w="12977" h="12877" fill="none" extrusionOk="0">
                  <a:moveTo>
                    <a:pt x="10408" y="7339"/>
                  </a:moveTo>
                  <a:lnTo>
                    <a:pt x="12976" y="7072"/>
                  </a:lnTo>
                  <a:lnTo>
                    <a:pt x="12709" y="4571"/>
                  </a:lnTo>
                  <a:lnTo>
                    <a:pt x="10174" y="4771"/>
                  </a:lnTo>
                  <a:lnTo>
                    <a:pt x="9974" y="2269"/>
                  </a:lnTo>
                  <a:lnTo>
                    <a:pt x="7406" y="2502"/>
                  </a:lnTo>
                  <a:lnTo>
                    <a:pt x="7172" y="1"/>
                  </a:lnTo>
                  <a:lnTo>
                    <a:pt x="4637" y="201"/>
                  </a:lnTo>
                  <a:lnTo>
                    <a:pt x="4870" y="2736"/>
                  </a:lnTo>
                  <a:lnTo>
                    <a:pt x="2335" y="3003"/>
                  </a:lnTo>
                  <a:lnTo>
                    <a:pt x="2535" y="5505"/>
                  </a:lnTo>
                  <a:lnTo>
                    <a:pt x="0" y="5738"/>
                  </a:lnTo>
                  <a:lnTo>
                    <a:pt x="234" y="8273"/>
                  </a:lnTo>
                  <a:lnTo>
                    <a:pt x="2802" y="8040"/>
                  </a:lnTo>
                  <a:lnTo>
                    <a:pt x="3036" y="10575"/>
                  </a:lnTo>
                  <a:lnTo>
                    <a:pt x="5571" y="10308"/>
                  </a:lnTo>
                  <a:lnTo>
                    <a:pt x="5804" y="12877"/>
                  </a:lnTo>
                  <a:lnTo>
                    <a:pt x="8340" y="12610"/>
                  </a:lnTo>
                  <a:lnTo>
                    <a:pt x="8139" y="10075"/>
                  </a:lnTo>
                  <a:lnTo>
                    <a:pt x="10675" y="9874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2">
              <a:extLst>
                <a:ext uri="{FF2B5EF4-FFF2-40B4-BE49-F238E27FC236}">
                  <a16:creationId xmlns:a16="http://schemas.microsoft.com/office/drawing/2014/main" id="{213F05C3-8C98-CEAD-53D7-161DE283D2D6}"/>
                </a:ext>
              </a:extLst>
            </p:cNvPr>
            <p:cNvSpPr/>
            <p:nvPr/>
          </p:nvSpPr>
          <p:spPr>
            <a:xfrm>
              <a:off x="6933750" y="4230950"/>
              <a:ext cx="323575" cy="321925"/>
            </a:xfrm>
            <a:custGeom>
              <a:avLst/>
              <a:gdLst/>
              <a:ahLst/>
              <a:cxnLst/>
              <a:rect l="l" t="t" r="r" b="b"/>
              <a:pathLst>
                <a:path w="12943" h="12877" fill="none" extrusionOk="0">
                  <a:moveTo>
                    <a:pt x="12943" y="7139"/>
                  </a:moveTo>
                  <a:lnTo>
                    <a:pt x="12742" y="4570"/>
                  </a:lnTo>
                  <a:lnTo>
                    <a:pt x="10207" y="4770"/>
                  </a:lnTo>
                  <a:lnTo>
                    <a:pt x="7639" y="5037"/>
                  </a:lnTo>
                  <a:lnTo>
                    <a:pt x="7405" y="2502"/>
                  </a:lnTo>
                  <a:lnTo>
                    <a:pt x="7138" y="0"/>
                  </a:lnTo>
                  <a:lnTo>
                    <a:pt x="4603" y="200"/>
                  </a:lnTo>
                  <a:lnTo>
                    <a:pt x="4870" y="2735"/>
                  </a:lnTo>
                  <a:lnTo>
                    <a:pt x="5104" y="5304"/>
                  </a:lnTo>
                  <a:lnTo>
                    <a:pt x="2569" y="5504"/>
                  </a:lnTo>
                  <a:lnTo>
                    <a:pt x="0" y="5738"/>
                  </a:lnTo>
                  <a:lnTo>
                    <a:pt x="234" y="8306"/>
                  </a:lnTo>
                  <a:lnTo>
                    <a:pt x="2769" y="8039"/>
                  </a:lnTo>
                  <a:lnTo>
                    <a:pt x="5304" y="7806"/>
                  </a:lnTo>
                  <a:lnTo>
                    <a:pt x="5571" y="10341"/>
                  </a:lnTo>
                  <a:lnTo>
                    <a:pt x="5804" y="12876"/>
                  </a:lnTo>
                  <a:lnTo>
                    <a:pt x="8373" y="12643"/>
                  </a:lnTo>
                  <a:lnTo>
                    <a:pt x="8106" y="10074"/>
                  </a:lnTo>
                  <a:lnTo>
                    <a:pt x="7872" y="7572"/>
                  </a:lnTo>
                  <a:lnTo>
                    <a:pt x="10407" y="7339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 descr="Bounding boxes">
            <a:extLst>
              <a:ext uri="{FF2B5EF4-FFF2-40B4-BE49-F238E27FC236}">
                <a16:creationId xmlns:a16="http://schemas.microsoft.com/office/drawing/2014/main" id="{1C56F387-AE44-BDED-7CA7-B40AF1F3F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121" y="1054278"/>
            <a:ext cx="3993040" cy="319755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860B9D-B787-CA23-DEBD-1ADB47EC5867}"/>
              </a:ext>
            </a:extLst>
          </p:cNvPr>
          <p:cNvSpPr txBox="1"/>
          <p:nvPr/>
        </p:nvSpPr>
        <p:spPr>
          <a:xfrm>
            <a:off x="2107667" y="4251830"/>
            <a:ext cx="5243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By dividing objects into a hierarchy tree like this, we can achieve O(log n) complexity </a:t>
            </a:r>
          </a:p>
        </p:txBody>
      </p:sp>
    </p:spTree>
    <p:extLst>
      <p:ext uri="{BB962C8B-B14F-4D97-AF65-F5344CB8AC3E}">
        <p14:creationId xmlns:p14="http://schemas.microsoft.com/office/powerpoint/2010/main" val="341871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>
          <a:extLst>
            <a:ext uri="{FF2B5EF4-FFF2-40B4-BE49-F238E27FC236}">
              <a16:creationId xmlns:a16="http://schemas.microsoft.com/office/drawing/2014/main" id="{F21F40DD-C261-31FF-FD61-DCE04F90B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42">
            <a:extLst>
              <a:ext uri="{FF2B5EF4-FFF2-40B4-BE49-F238E27FC236}">
                <a16:creationId xmlns:a16="http://schemas.microsoft.com/office/drawing/2014/main" id="{5F040324-DAA6-3A76-A2F7-BF8A2ED5FC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5402" y="567953"/>
            <a:ext cx="474126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3. Optimization Algorithm</a:t>
            </a:r>
            <a:endParaRPr sz="2800" dirty="0"/>
          </a:p>
        </p:txBody>
      </p:sp>
      <p:grpSp>
        <p:nvGrpSpPr>
          <p:cNvPr id="858" name="Google Shape;858;p42">
            <a:extLst>
              <a:ext uri="{FF2B5EF4-FFF2-40B4-BE49-F238E27FC236}">
                <a16:creationId xmlns:a16="http://schemas.microsoft.com/office/drawing/2014/main" id="{0BFD11ED-8456-9779-F778-0C337C37C5E7}"/>
              </a:ext>
            </a:extLst>
          </p:cNvPr>
          <p:cNvGrpSpPr/>
          <p:nvPr/>
        </p:nvGrpSpPr>
        <p:grpSpPr>
          <a:xfrm>
            <a:off x="7915879" y="459834"/>
            <a:ext cx="1016242" cy="639649"/>
            <a:chOff x="6724425" y="3889875"/>
            <a:chExt cx="1575325" cy="991550"/>
          </a:xfrm>
        </p:grpSpPr>
        <p:sp>
          <p:nvSpPr>
            <p:cNvPr id="859" name="Google Shape;859;p42">
              <a:extLst>
                <a:ext uri="{FF2B5EF4-FFF2-40B4-BE49-F238E27FC236}">
                  <a16:creationId xmlns:a16="http://schemas.microsoft.com/office/drawing/2014/main" id="{F5FF4CC0-F3AF-9C71-3CE3-599F42D60791}"/>
                </a:ext>
              </a:extLst>
            </p:cNvPr>
            <p:cNvSpPr/>
            <p:nvPr/>
          </p:nvSpPr>
          <p:spPr>
            <a:xfrm>
              <a:off x="7424925" y="413170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69" y="1"/>
                  </a:moveTo>
                  <a:lnTo>
                    <a:pt x="0" y="268"/>
                  </a:lnTo>
                  <a:lnTo>
                    <a:pt x="267" y="2803"/>
                  </a:lnTo>
                  <a:lnTo>
                    <a:pt x="2802" y="25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2">
              <a:extLst>
                <a:ext uri="{FF2B5EF4-FFF2-40B4-BE49-F238E27FC236}">
                  <a16:creationId xmlns:a16="http://schemas.microsoft.com/office/drawing/2014/main" id="{AC31FE38-B2EA-A2CA-4325-BCA7F4C90D5A}"/>
                </a:ext>
              </a:extLst>
            </p:cNvPr>
            <p:cNvSpPr/>
            <p:nvPr/>
          </p:nvSpPr>
          <p:spPr>
            <a:xfrm>
              <a:off x="7361550" y="41383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1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2">
              <a:extLst>
                <a:ext uri="{FF2B5EF4-FFF2-40B4-BE49-F238E27FC236}">
                  <a16:creationId xmlns:a16="http://schemas.microsoft.com/office/drawing/2014/main" id="{37F12ED8-9AE9-46AA-9FBA-250BB8F07E44}"/>
                </a:ext>
              </a:extLst>
            </p:cNvPr>
            <p:cNvSpPr/>
            <p:nvPr/>
          </p:nvSpPr>
          <p:spPr>
            <a:xfrm>
              <a:off x="7291500" y="4080825"/>
              <a:ext cx="70075" cy="68425"/>
            </a:xfrm>
            <a:custGeom>
              <a:avLst/>
              <a:gdLst/>
              <a:ahLst/>
              <a:cxnLst/>
              <a:rect l="l" t="t" r="r" b="b"/>
              <a:pathLst>
                <a:path w="2803" h="2737" extrusionOk="0">
                  <a:moveTo>
                    <a:pt x="2569" y="1"/>
                  </a:moveTo>
                  <a:lnTo>
                    <a:pt x="0" y="201"/>
                  </a:lnTo>
                  <a:lnTo>
                    <a:pt x="267" y="2736"/>
                  </a:lnTo>
                  <a:lnTo>
                    <a:pt x="2802" y="25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2">
              <a:extLst>
                <a:ext uri="{FF2B5EF4-FFF2-40B4-BE49-F238E27FC236}">
                  <a16:creationId xmlns:a16="http://schemas.microsoft.com/office/drawing/2014/main" id="{1A1ACFAA-6DEA-7074-E769-574935F51E1E}"/>
                </a:ext>
              </a:extLst>
            </p:cNvPr>
            <p:cNvSpPr/>
            <p:nvPr/>
          </p:nvSpPr>
          <p:spPr>
            <a:xfrm>
              <a:off x="7223100" y="4023300"/>
              <a:ext cx="68425" cy="69225"/>
            </a:xfrm>
            <a:custGeom>
              <a:avLst/>
              <a:gdLst/>
              <a:ahLst/>
              <a:cxnLst/>
              <a:rect l="l" t="t" r="r" b="b"/>
              <a:pathLst>
                <a:path w="2737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01" y="2769"/>
                  </a:lnTo>
                  <a:lnTo>
                    <a:pt x="2736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2">
              <a:extLst>
                <a:ext uri="{FF2B5EF4-FFF2-40B4-BE49-F238E27FC236}">
                  <a16:creationId xmlns:a16="http://schemas.microsoft.com/office/drawing/2014/main" id="{0281B777-417A-1626-BD83-38262FABFA57}"/>
                </a:ext>
              </a:extLst>
            </p:cNvPr>
            <p:cNvSpPr/>
            <p:nvPr/>
          </p:nvSpPr>
          <p:spPr>
            <a:xfrm>
              <a:off x="7153050" y="3965750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68" y="2769"/>
                  </a:lnTo>
                  <a:lnTo>
                    <a:pt x="2803" y="2502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2">
              <a:extLst>
                <a:ext uri="{FF2B5EF4-FFF2-40B4-BE49-F238E27FC236}">
                  <a16:creationId xmlns:a16="http://schemas.microsoft.com/office/drawing/2014/main" id="{49507BDE-DA2C-CD10-9C3E-A4CDCEBEBEDA}"/>
                </a:ext>
              </a:extLst>
            </p:cNvPr>
            <p:cNvSpPr/>
            <p:nvPr/>
          </p:nvSpPr>
          <p:spPr>
            <a:xfrm>
              <a:off x="7089675" y="3971600"/>
              <a:ext cx="70075" cy="69225"/>
            </a:xfrm>
            <a:custGeom>
              <a:avLst/>
              <a:gdLst/>
              <a:ahLst/>
              <a:cxnLst/>
              <a:rect l="l" t="t" r="r" b="b"/>
              <a:pathLst>
                <a:path w="2803" h="2769" extrusionOk="0">
                  <a:moveTo>
                    <a:pt x="2536" y="0"/>
                  </a:moveTo>
                  <a:lnTo>
                    <a:pt x="1" y="234"/>
                  </a:lnTo>
                  <a:lnTo>
                    <a:pt x="201" y="2769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2">
              <a:extLst>
                <a:ext uri="{FF2B5EF4-FFF2-40B4-BE49-F238E27FC236}">
                  <a16:creationId xmlns:a16="http://schemas.microsoft.com/office/drawing/2014/main" id="{8F902F5D-8BB3-7E36-B622-5DB02E69B894}"/>
                </a:ext>
              </a:extLst>
            </p:cNvPr>
            <p:cNvSpPr/>
            <p:nvPr/>
          </p:nvSpPr>
          <p:spPr>
            <a:xfrm>
              <a:off x="7026300" y="3977425"/>
              <a:ext cx="68400" cy="69250"/>
            </a:xfrm>
            <a:custGeom>
              <a:avLst/>
              <a:gdLst/>
              <a:ahLst/>
              <a:cxnLst/>
              <a:rect l="l" t="t" r="r" b="b"/>
              <a:pathLst>
                <a:path w="2736" h="2770" extrusionOk="0">
                  <a:moveTo>
                    <a:pt x="2536" y="1"/>
                  </a:moveTo>
                  <a:lnTo>
                    <a:pt x="1" y="267"/>
                  </a:lnTo>
                  <a:lnTo>
                    <a:pt x="201" y="2769"/>
                  </a:lnTo>
                  <a:lnTo>
                    <a:pt x="2736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2">
              <a:extLst>
                <a:ext uri="{FF2B5EF4-FFF2-40B4-BE49-F238E27FC236}">
                  <a16:creationId xmlns:a16="http://schemas.microsoft.com/office/drawing/2014/main" id="{BA4E7919-14E5-FA2E-2243-75D08A567579}"/>
                </a:ext>
              </a:extLst>
            </p:cNvPr>
            <p:cNvSpPr/>
            <p:nvPr/>
          </p:nvSpPr>
          <p:spPr>
            <a:xfrm>
              <a:off x="6962100" y="3984100"/>
              <a:ext cx="69225" cy="68400"/>
            </a:xfrm>
            <a:custGeom>
              <a:avLst/>
              <a:gdLst/>
              <a:ahLst/>
              <a:cxnLst/>
              <a:rect l="l" t="t" r="r" b="b"/>
              <a:pathLst>
                <a:path w="2769" h="2736" extrusionOk="0">
                  <a:moveTo>
                    <a:pt x="2569" y="0"/>
                  </a:moveTo>
                  <a:lnTo>
                    <a:pt x="0" y="201"/>
                  </a:lnTo>
                  <a:lnTo>
                    <a:pt x="234" y="2736"/>
                  </a:lnTo>
                  <a:lnTo>
                    <a:pt x="2769" y="2502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2">
              <a:extLst>
                <a:ext uri="{FF2B5EF4-FFF2-40B4-BE49-F238E27FC236}">
                  <a16:creationId xmlns:a16="http://schemas.microsoft.com/office/drawing/2014/main" id="{091BCD83-9518-2EED-38F2-1AFDE15A605C}"/>
                </a:ext>
              </a:extLst>
            </p:cNvPr>
            <p:cNvSpPr/>
            <p:nvPr/>
          </p:nvSpPr>
          <p:spPr>
            <a:xfrm>
              <a:off x="6898725" y="3989100"/>
              <a:ext cx="69225" cy="68400"/>
            </a:xfrm>
            <a:custGeom>
              <a:avLst/>
              <a:gdLst/>
              <a:ahLst/>
              <a:cxnLst/>
              <a:rect l="l" t="t" r="r" b="b"/>
              <a:pathLst>
                <a:path w="2769" h="2736" extrusionOk="0">
                  <a:moveTo>
                    <a:pt x="2535" y="1"/>
                  </a:moveTo>
                  <a:lnTo>
                    <a:pt x="0" y="234"/>
                  </a:lnTo>
                  <a:lnTo>
                    <a:pt x="200" y="2736"/>
                  </a:lnTo>
                  <a:lnTo>
                    <a:pt x="2769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2">
              <a:extLst>
                <a:ext uri="{FF2B5EF4-FFF2-40B4-BE49-F238E27FC236}">
                  <a16:creationId xmlns:a16="http://schemas.microsoft.com/office/drawing/2014/main" id="{D01679A5-D0E9-9980-8082-CCDDC75E434F}"/>
                </a:ext>
              </a:extLst>
            </p:cNvPr>
            <p:cNvSpPr/>
            <p:nvPr/>
          </p:nvSpPr>
          <p:spPr>
            <a:xfrm>
              <a:off x="6840350" y="405747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5" y="1"/>
                  </a:moveTo>
                  <a:lnTo>
                    <a:pt x="0" y="268"/>
                  </a:lnTo>
                  <a:lnTo>
                    <a:pt x="267" y="2803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2">
              <a:extLst>
                <a:ext uri="{FF2B5EF4-FFF2-40B4-BE49-F238E27FC236}">
                  <a16:creationId xmlns:a16="http://schemas.microsoft.com/office/drawing/2014/main" id="{3F3C1618-12C4-0271-BF96-301C3BF87FFC}"/>
                </a:ext>
              </a:extLst>
            </p:cNvPr>
            <p:cNvSpPr/>
            <p:nvPr/>
          </p:nvSpPr>
          <p:spPr>
            <a:xfrm>
              <a:off x="6782800" y="412752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0" y="201"/>
                  </a:lnTo>
                  <a:lnTo>
                    <a:pt x="267" y="2770"/>
                  </a:lnTo>
                  <a:lnTo>
                    <a:pt x="2802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2">
              <a:extLst>
                <a:ext uri="{FF2B5EF4-FFF2-40B4-BE49-F238E27FC236}">
                  <a16:creationId xmlns:a16="http://schemas.microsoft.com/office/drawing/2014/main" id="{ED62257E-7D46-DDED-8C38-81EEB9D3A6AD}"/>
                </a:ext>
              </a:extLst>
            </p:cNvPr>
            <p:cNvSpPr/>
            <p:nvPr/>
          </p:nvSpPr>
          <p:spPr>
            <a:xfrm>
              <a:off x="6724425" y="41967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602" y="1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6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2">
              <a:extLst>
                <a:ext uri="{FF2B5EF4-FFF2-40B4-BE49-F238E27FC236}">
                  <a16:creationId xmlns:a16="http://schemas.microsoft.com/office/drawing/2014/main" id="{B112E38B-9E7A-9368-4A07-90991A5D3CC2}"/>
                </a:ext>
              </a:extLst>
            </p:cNvPr>
            <p:cNvSpPr/>
            <p:nvPr/>
          </p:nvSpPr>
          <p:spPr>
            <a:xfrm>
              <a:off x="6731100" y="426012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1"/>
                  </a:moveTo>
                  <a:lnTo>
                    <a:pt x="0" y="201"/>
                  </a:lnTo>
                  <a:lnTo>
                    <a:pt x="234" y="2736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2">
              <a:extLst>
                <a:ext uri="{FF2B5EF4-FFF2-40B4-BE49-F238E27FC236}">
                  <a16:creationId xmlns:a16="http://schemas.microsoft.com/office/drawing/2014/main" id="{0510B344-1A08-E000-895E-08CEE995D48C}"/>
                </a:ext>
              </a:extLst>
            </p:cNvPr>
            <p:cNvSpPr/>
            <p:nvPr/>
          </p:nvSpPr>
          <p:spPr>
            <a:xfrm>
              <a:off x="6736925" y="4323500"/>
              <a:ext cx="69250" cy="68425"/>
            </a:xfrm>
            <a:custGeom>
              <a:avLst/>
              <a:gdLst/>
              <a:ahLst/>
              <a:cxnLst/>
              <a:rect l="l" t="t" r="r" b="b"/>
              <a:pathLst>
                <a:path w="2770" h="2737" extrusionOk="0">
                  <a:moveTo>
                    <a:pt x="2569" y="1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769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2">
              <a:extLst>
                <a:ext uri="{FF2B5EF4-FFF2-40B4-BE49-F238E27FC236}">
                  <a16:creationId xmlns:a16="http://schemas.microsoft.com/office/drawing/2014/main" id="{8386471C-6D4E-B0D4-183E-C23EF7A65CE3}"/>
                </a:ext>
              </a:extLst>
            </p:cNvPr>
            <p:cNvSpPr/>
            <p:nvPr/>
          </p:nvSpPr>
          <p:spPr>
            <a:xfrm>
              <a:off x="6742775" y="4386050"/>
              <a:ext cx="69225" cy="70075"/>
            </a:xfrm>
            <a:custGeom>
              <a:avLst/>
              <a:gdLst/>
              <a:ahLst/>
              <a:cxnLst/>
              <a:rect l="l" t="t" r="r" b="b"/>
              <a:pathLst>
                <a:path w="2769" h="2803" extrusionOk="0">
                  <a:moveTo>
                    <a:pt x="2535" y="1"/>
                  </a:moveTo>
                  <a:lnTo>
                    <a:pt x="0" y="234"/>
                  </a:lnTo>
                  <a:lnTo>
                    <a:pt x="234" y="2803"/>
                  </a:lnTo>
                  <a:lnTo>
                    <a:pt x="2769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2">
              <a:extLst>
                <a:ext uri="{FF2B5EF4-FFF2-40B4-BE49-F238E27FC236}">
                  <a16:creationId xmlns:a16="http://schemas.microsoft.com/office/drawing/2014/main" id="{83660746-8AEB-F238-DCE0-11FD3A380135}"/>
                </a:ext>
              </a:extLst>
            </p:cNvPr>
            <p:cNvSpPr/>
            <p:nvPr/>
          </p:nvSpPr>
          <p:spPr>
            <a:xfrm>
              <a:off x="6748600" y="444942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36" y="1"/>
                  </a:moveTo>
                  <a:lnTo>
                    <a:pt x="1" y="268"/>
                  </a:lnTo>
                  <a:lnTo>
                    <a:pt x="268" y="2769"/>
                  </a:lnTo>
                  <a:lnTo>
                    <a:pt x="2803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2">
              <a:extLst>
                <a:ext uri="{FF2B5EF4-FFF2-40B4-BE49-F238E27FC236}">
                  <a16:creationId xmlns:a16="http://schemas.microsoft.com/office/drawing/2014/main" id="{426F4B4B-DFBC-50A6-45B0-229E2496B244}"/>
                </a:ext>
              </a:extLst>
            </p:cNvPr>
            <p:cNvSpPr/>
            <p:nvPr/>
          </p:nvSpPr>
          <p:spPr>
            <a:xfrm>
              <a:off x="6755275" y="451365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6" y="0"/>
                  </a:moveTo>
                  <a:lnTo>
                    <a:pt x="1" y="200"/>
                  </a:lnTo>
                  <a:lnTo>
                    <a:pt x="201" y="2736"/>
                  </a:lnTo>
                  <a:lnTo>
                    <a:pt x="2736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2">
              <a:extLst>
                <a:ext uri="{FF2B5EF4-FFF2-40B4-BE49-F238E27FC236}">
                  <a16:creationId xmlns:a16="http://schemas.microsoft.com/office/drawing/2014/main" id="{89A61698-4F6D-B15E-B57B-49E181EE127D}"/>
                </a:ext>
              </a:extLst>
            </p:cNvPr>
            <p:cNvSpPr/>
            <p:nvPr/>
          </p:nvSpPr>
          <p:spPr>
            <a:xfrm>
              <a:off x="6760275" y="4576200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69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2">
              <a:extLst>
                <a:ext uri="{FF2B5EF4-FFF2-40B4-BE49-F238E27FC236}">
                  <a16:creationId xmlns:a16="http://schemas.microsoft.com/office/drawing/2014/main" id="{E92B429D-DE28-1131-CB2B-CC4CF7BB46E3}"/>
                </a:ext>
              </a:extLst>
            </p:cNvPr>
            <p:cNvSpPr/>
            <p:nvPr/>
          </p:nvSpPr>
          <p:spPr>
            <a:xfrm>
              <a:off x="6766125" y="46395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0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5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2">
              <a:extLst>
                <a:ext uri="{FF2B5EF4-FFF2-40B4-BE49-F238E27FC236}">
                  <a16:creationId xmlns:a16="http://schemas.microsoft.com/office/drawing/2014/main" id="{EF29469B-54FE-D1F4-D7C7-27D3C65BA9D4}"/>
                </a:ext>
              </a:extLst>
            </p:cNvPr>
            <p:cNvSpPr/>
            <p:nvPr/>
          </p:nvSpPr>
          <p:spPr>
            <a:xfrm>
              <a:off x="6836175" y="4697100"/>
              <a:ext cx="69225" cy="68425"/>
            </a:xfrm>
            <a:custGeom>
              <a:avLst/>
              <a:gdLst/>
              <a:ahLst/>
              <a:cxnLst/>
              <a:rect l="l" t="t" r="r" b="b"/>
              <a:pathLst>
                <a:path w="2769" h="2737" extrusionOk="0">
                  <a:moveTo>
                    <a:pt x="2535" y="1"/>
                  </a:moveTo>
                  <a:lnTo>
                    <a:pt x="0" y="234"/>
                  </a:lnTo>
                  <a:lnTo>
                    <a:pt x="200" y="2736"/>
                  </a:lnTo>
                  <a:lnTo>
                    <a:pt x="2769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2">
              <a:extLst>
                <a:ext uri="{FF2B5EF4-FFF2-40B4-BE49-F238E27FC236}">
                  <a16:creationId xmlns:a16="http://schemas.microsoft.com/office/drawing/2014/main" id="{40683D61-9CED-B963-52B8-7EC64F7965D5}"/>
                </a:ext>
              </a:extLst>
            </p:cNvPr>
            <p:cNvSpPr/>
            <p:nvPr/>
          </p:nvSpPr>
          <p:spPr>
            <a:xfrm>
              <a:off x="6905375" y="4753825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67"/>
                  </a:lnTo>
                  <a:lnTo>
                    <a:pt x="234" y="2769"/>
                  </a:lnTo>
                  <a:lnTo>
                    <a:pt x="2770" y="2569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2">
              <a:extLst>
                <a:ext uri="{FF2B5EF4-FFF2-40B4-BE49-F238E27FC236}">
                  <a16:creationId xmlns:a16="http://schemas.microsoft.com/office/drawing/2014/main" id="{7DE71E1D-0DDA-BFC4-E518-42A1770237A9}"/>
                </a:ext>
              </a:extLst>
            </p:cNvPr>
            <p:cNvSpPr/>
            <p:nvPr/>
          </p:nvSpPr>
          <p:spPr>
            <a:xfrm>
              <a:off x="6974600" y="481135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6" y="1"/>
                  </a:moveTo>
                  <a:lnTo>
                    <a:pt x="1" y="268"/>
                  </a:lnTo>
                  <a:lnTo>
                    <a:pt x="267" y="2803"/>
                  </a:lnTo>
                  <a:lnTo>
                    <a:pt x="2803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2">
              <a:extLst>
                <a:ext uri="{FF2B5EF4-FFF2-40B4-BE49-F238E27FC236}">
                  <a16:creationId xmlns:a16="http://schemas.microsoft.com/office/drawing/2014/main" id="{F6A79BF0-AC62-ED22-93C2-572D4BAB389D}"/>
                </a:ext>
              </a:extLst>
            </p:cNvPr>
            <p:cNvSpPr/>
            <p:nvPr/>
          </p:nvSpPr>
          <p:spPr>
            <a:xfrm>
              <a:off x="7037975" y="48063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1"/>
                  </a:moveTo>
                  <a:lnTo>
                    <a:pt x="1" y="201"/>
                  </a:lnTo>
                  <a:lnTo>
                    <a:pt x="268" y="2736"/>
                  </a:lnTo>
                  <a:lnTo>
                    <a:pt x="2803" y="2502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2">
              <a:extLst>
                <a:ext uri="{FF2B5EF4-FFF2-40B4-BE49-F238E27FC236}">
                  <a16:creationId xmlns:a16="http://schemas.microsoft.com/office/drawing/2014/main" id="{C8D10A6D-A797-5CF5-3144-57B0162271CE}"/>
                </a:ext>
              </a:extLst>
            </p:cNvPr>
            <p:cNvSpPr/>
            <p:nvPr/>
          </p:nvSpPr>
          <p:spPr>
            <a:xfrm>
              <a:off x="7097200" y="4736300"/>
              <a:ext cx="68400" cy="70075"/>
            </a:xfrm>
            <a:custGeom>
              <a:avLst/>
              <a:gdLst/>
              <a:ahLst/>
              <a:cxnLst/>
              <a:rect l="l" t="t" r="r" b="b"/>
              <a:pathLst>
                <a:path w="2736" h="2803" extrusionOk="0">
                  <a:moveTo>
                    <a:pt x="2535" y="1"/>
                  </a:moveTo>
                  <a:lnTo>
                    <a:pt x="0" y="268"/>
                  </a:lnTo>
                  <a:lnTo>
                    <a:pt x="200" y="2803"/>
                  </a:lnTo>
                  <a:lnTo>
                    <a:pt x="2735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2">
              <a:extLst>
                <a:ext uri="{FF2B5EF4-FFF2-40B4-BE49-F238E27FC236}">
                  <a16:creationId xmlns:a16="http://schemas.microsoft.com/office/drawing/2014/main" id="{FBFA2FFA-5BE6-67A1-740F-E10C318EAB1A}"/>
                </a:ext>
              </a:extLst>
            </p:cNvPr>
            <p:cNvSpPr/>
            <p:nvPr/>
          </p:nvSpPr>
          <p:spPr>
            <a:xfrm>
              <a:off x="7160575" y="473130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5" y="1"/>
                  </a:moveTo>
                  <a:lnTo>
                    <a:pt x="0" y="201"/>
                  </a:lnTo>
                  <a:lnTo>
                    <a:pt x="200" y="2736"/>
                  </a:lnTo>
                  <a:lnTo>
                    <a:pt x="2735" y="2502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2">
              <a:extLst>
                <a:ext uri="{FF2B5EF4-FFF2-40B4-BE49-F238E27FC236}">
                  <a16:creationId xmlns:a16="http://schemas.microsoft.com/office/drawing/2014/main" id="{88338F22-FB4C-B16D-E0B9-E2760732FF6A}"/>
                </a:ext>
              </a:extLst>
            </p:cNvPr>
            <p:cNvSpPr/>
            <p:nvPr/>
          </p:nvSpPr>
          <p:spPr>
            <a:xfrm>
              <a:off x="7218100" y="4661250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1"/>
                  </a:moveTo>
                  <a:lnTo>
                    <a:pt x="1" y="267"/>
                  </a:lnTo>
                  <a:lnTo>
                    <a:pt x="234" y="2803"/>
                  </a:lnTo>
                  <a:lnTo>
                    <a:pt x="2769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2">
              <a:extLst>
                <a:ext uri="{FF2B5EF4-FFF2-40B4-BE49-F238E27FC236}">
                  <a16:creationId xmlns:a16="http://schemas.microsoft.com/office/drawing/2014/main" id="{4BD5DA00-A124-C196-820C-B20A6DB9C94C}"/>
                </a:ext>
              </a:extLst>
            </p:cNvPr>
            <p:cNvSpPr/>
            <p:nvPr/>
          </p:nvSpPr>
          <p:spPr>
            <a:xfrm>
              <a:off x="7274825" y="45928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0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5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2">
              <a:extLst>
                <a:ext uri="{FF2B5EF4-FFF2-40B4-BE49-F238E27FC236}">
                  <a16:creationId xmlns:a16="http://schemas.microsoft.com/office/drawing/2014/main" id="{867ABE2C-7CF0-8E00-26E2-0D30A9577091}"/>
                </a:ext>
              </a:extLst>
            </p:cNvPr>
            <p:cNvSpPr/>
            <p:nvPr/>
          </p:nvSpPr>
          <p:spPr>
            <a:xfrm>
              <a:off x="7333200" y="4523650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0" y="201"/>
                  </a:lnTo>
                  <a:lnTo>
                    <a:pt x="234" y="2769"/>
                  </a:lnTo>
                  <a:lnTo>
                    <a:pt x="2802" y="2502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2">
              <a:extLst>
                <a:ext uri="{FF2B5EF4-FFF2-40B4-BE49-F238E27FC236}">
                  <a16:creationId xmlns:a16="http://schemas.microsoft.com/office/drawing/2014/main" id="{B028A259-2B6F-7723-9F03-2A7DBDE6DAE5}"/>
                </a:ext>
              </a:extLst>
            </p:cNvPr>
            <p:cNvSpPr/>
            <p:nvPr/>
          </p:nvSpPr>
          <p:spPr>
            <a:xfrm>
              <a:off x="7397400" y="4516975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68"/>
                  </a:lnTo>
                  <a:lnTo>
                    <a:pt x="234" y="2769"/>
                  </a:lnTo>
                  <a:lnTo>
                    <a:pt x="2769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2">
              <a:extLst>
                <a:ext uri="{FF2B5EF4-FFF2-40B4-BE49-F238E27FC236}">
                  <a16:creationId xmlns:a16="http://schemas.microsoft.com/office/drawing/2014/main" id="{79557C9A-D3B9-FA23-C7AA-B978315EA6C6}"/>
                </a:ext>
              </a:extLst>
            </p:cNvPr>
            <p:cNvSpPr/>
            <p:nvPr/>
          </p:nvSpPr>
          <p:spPr>
            <a:xfrm>
              <a:off x="7460775" y="451115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6" y="0"/>
                  </a:moveTo>
                  <a:lnTo>
                    <a:pt x="1" y="234"/>
                  </a:lnTo>
                  <a:lnTo>
                    <a:pt x="234" y="2802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2">
              <a:extLst>
                <a:ext uri="{FF2B5EF4-FFF2-40B4-BE49-F238E27FC236}">
                  <a16:creationId xmlns:a16="http://schemas.microsoft.com/office/drawing/2014/main" id="{A6FC6985-9725-EDE0-23B3-108497108117}"/>
                </a:ext>
              </a:extLst>
            </p:cNvPr>
            <p:cNvSpPr/>
            <p:nvPr/>
          </p:nvSpPr>
          <p:spPr>
            <a:xfrm>
              <a:off x="7489125" y="4126700"/>
              <a:ext cx="69250" cy="68400"/>
            </a:xfrm>
            <a:custGeom>
              <a:avLst/>
              <a:gdLst/>
              <a:ahLst/>
              <a:cxnLst/>
              <a:rect l="l" t="t" r="r" b="b"/>
              <a:pathLst>
                <a:path w="2770" h="2736" extrusionOk="0">
                  <a:moveTo>
                    <a:pt x="2536" y="1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770" y="2502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2">
              <a:extLst>
                <a:ext uri="{FF2B5EF4-FFF2-40B4-BE49-F238E27FC236}">
                  <a16:creationId xmlns:a16="http://schemas.microsoft.com/office/drawing/2014/main" id="{7A6109E9-8558-6143-03FC-115249F5C362}"/>
                </a:ext>
              </a:extLst>
            </p:cNvPr>
            <p:cNvSpPr/>
            <p:nvPr/>
          </p:nvSpPr>
          <p:spPr>
            <a:xfrm>
              <a:off x="7552525" y="412002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35" y="1"/>
                  </a:moveTo>
                  <a:lnTo>
                    <a:pt x="0" y="268"/>
                  </a:lnTo>
                  <a:lnTo>
                    <a:pt x="234" y="2769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2">
              <a:extLst>
                <a:ext uri="{FF2B5EF4-FFF2-40B4-BE49-F238E27FC236}">
                  <a16:creationId xmlns:a16="http://schemas.microsoft.com/office/drawing/2014/main" id="{F47C6D2E-075D-A63F-41C4-F1ED36380E36}"/>
                </a:ext>
              </a:extLst>
            </p:cNvPr>
            <p:cNvSpPr/>
            <p:nvPr/>
          </p:nvSpPr>
          <p:spPr>
            <a:xfrm>
              <a:off x="7610900" y="405165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5" y="0"/>
                  </a:moveTo>
                  <a:lnTo>
                    <a:pt x="0" y="201"/>
                  </a:lnTo>
                  <a:lnTo>
                    <a:pt x="200" y="2736"/>
                  </a:lnTo>
                  <a:lnTo>
                    <a:pt x="2735" y="2502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2">
              <a:extLst>
                <a:ext uri="{FF2B5EF4-FFF2-40B4-BE49-F238E27FC236}">
                  <a16:creationId xmlns:a16="http://schemas.microsoft.com/office/drawing/2014/main" id="{24AF9236-C4D5-4408-D3EF-14AB5D055F63}"/>
                </a:ext>
              </a:extLst>
            </p:cNvPr>
            <p:cNvSpPr/>
            <p:nvPr/>
          </p:nvSpPr>
          <p:spPr>
            <a:xfrm>
              <a:off x="7668425" y="3981600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0"/>
                  </a:moveTo>
                  <a:lnTo>
                    <a:pt x="1" y="267"/>
                  </a:lnTo>
                  <a:lnTo>
                    <a:pt x="234" y="2802"/>
                  </a:lnTo>
                  <a:lnTo>
                    <a:pt x="2769" y="2536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2">
              <a:extLst>
                <a:ext uri="{FF2B5EF4-FFF2-40B4-BE49-F238E27FC236}">
                  <a16:creationId xmlns:a16="http://schemas.microsoft.com/office/drawing/2014/main" id="{13D79E00-570C-0BB1-6FB8-62C7DD11856A}"/>
                </a:ext>
              </a:extLst>
            </p:cNvPr>
            <p:cNvSpPr/>
            <p:nvPr/>
          </p:nvSpPr>
          <p:spPr>
            <a:xfrm>
              <a:off x="7725125" y="391237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1" y="268"/>
                  </a:lnTo>
                  <a:lnTo>
                    <a:pt x="268" y="2769"/>
                  </a:lnTo>
                  <a:lnTo>
                    <a:pt x="2803" y="2569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2">
              <a:extLst>
                <a:ext uri="{FF2B5EF4-FFF2-40B4-BE49-F238E27FC236}">
                  <a16:creationId xmlns:a16="http://schemas.microsoft.com/office/drawing/2014/main" id="{353F1471-A172-0AA9-7AC2-6DA72AC22ED1}"/>
                </a:ext>
              </a:extLst>
            </p:cNvPr>
            <p:cNvSpPr/>
            <p:nvPr/>
          </p:nvSpPr>
          <p:spPr>
            <a:xfrm>
              <a:off x="7789350" y="3906550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0"/>
                  </a:moveTo>
                  <a:lnTo>
                    <a:pt x="0" y="234"/>
                  </a:lnTo>
                  <a:lnTo>
                    <a:pt x="234" y="2802"/>
                  </a:lnTo>
                  <a:lnTo>
                    <a:pt x="2769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2">
              <a:extLst>
                <a:ext uri="{FF2B5EF4-FFF2-40B4-BE49-F238E27FC236}">
                  <a16:creationId xmlns:a16="http://schemas.microsoft.com/office/drawing/2014/main" id="{5499A307-9B85-A37B-C006-94E4245B2CC4}"/>
                </a:ext>
              </a:extLst>
            </p:cNvPr>
            <p:cNvSpPr/>
            <p:nvPr/>
          </p:nvSpPr>
          <p:spPr>
            <a:xfrm>
              <a:off x="7852725" y="39015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6" y="0"/>
                  </a:moveTo>
                  <a:lnTo>
                    <a:pt x="1" y="200"/>
                  </a:lnTo>
                  <a:lnTo>
                    <a:pt x="234" y="2735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2">
              <a:extLst>
                <a:ext uri="{FF2B5EF4-FFF2-40B4-BE49-F238E27FC236}">
                  <a16:creationId xmlns:a16="http://schemas.microsoft.com/office/drawing/2014/main" id="{22DEF1D6-9837-8A51-9061-ACD2FA5D9E53}"/>
                </a:ext>
              </a:extLst>
            </p:cNvPr>
            <p:cNvSpPr/>
            <p:nvPr/>
          </p:nvSpPr>
          <p:spPr>
            <a:xfrm>
              <a:off x="7916100" y="389487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603" y="0"/>
                  </a:moveTo>
                  <a:lnTo>
                    <a:pt x="1" y="267"/>
                  </a:lnTo>
                  <a:lnTo>
                    <a:pt x="268" y="2802"/>
                  </a:lnTo>
                  <a:lnTo>
                    <a:pt x="2803" y="2569"/>
                  </a:lnTo>
                  <a:lnTo>
                    <a:pt x="26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2">
              <a:extLst>
                <a:ext uri="{FF2B5EF4-FFF2-40B4-BE49-F238E27FC236}">
                  <a16:creationId xmlns:a16="http://schemas.microsoft.com/office/drawing/2014/main" id="{4DCDBBFC-B3A6-314F-2047-30A22F573C27}"/>
                </a:ext>
              </a:extLst>
            </p:cNvPr>
            <p:cNvSpPr/>
            <p:nvPr/>
          </p:nvSpPr>
          <p:spPr>
            <a:xfrm>
              <a:off x="7981150" y="3889875"/>
              <a:ext cx="68400" cy="69225"/>
            </a:xfrm>
            <a:custGeom>
              <a:avLst/>
              <a:gdLst/>
              <a:ahLst/>
              <a:cxnLst/>
              <a:rect l="l" t="t" r="r" b="b"/>
              <a:pathLst>
                <a:path w="2736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01" y="2769"/>
                  </a:lnTo>
                  <a:lnTo>
                    <a:pt x="2736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2">
              <a:extLst>
                <a:ext uri="{FF2B5EF4-FFF2-40B4-BE49-F238E27FC236}">
                  <a16:creationId xmlns:a16="http://schemas.microsoft.com/office/drawing/2014/main" id="{CC170C89-D9DF-EC63-295F-F27158EF0CF7}"/>
                </a:ext>
              </a:extLst>
            </p:cNvPr>
            <p:cNvSpPr/>
            <p:nvPr/>
          </p:nvSpPr>
          <p:spPr>
            <a:xfrm>
              <a:off x="8049525" y="3947400"/>
              <a:ext cx="70075" cy="68425"/>
            </a:xfrm>
            <a:custGeom>
              <a:avLst/>
              <a:gdLst/>
              <a:ahLst/>
              <a:cxnLst/>
              <a:rect l="l" t="t" r="r" b="b"/>
              <a:pathLst>
                <a:path w="2803" h="2737" extrusionOk="0">
                  <a:moveTo>
                    <a:pt x="2536" y="1"/>
                  </a:moveTo>
                  <a:lnTo>
                    <a:pt x="1" y="201"/>
                  </a:lnTo>
                  <a:lnTo>
                    <a:pt x="268" y="2736"/>
                  </a:lnTo>
                  <a:lnTo>
                    <a:pt x="2803" y="2503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2">
              <a:extLst>
                <a:ext uri="{FF2B5EF4-FFF2-40B4-BE49-F238E27FC236}">
                  <a16:creationId xmlns:a16="http://schemas.microsoft.com/office/drawing/2014/main" id="{9C6F8F92-B2F9-30B6-BDE7-62D06E3AA160}"/>
                </a:ext>
              </a:extLst>
            </p:cNvPr>
            <p:cNvSpPr/>
            <p:nvPr/>
          </p:nvSpPr>
          <p:spPr>
            <a:xfrm>
              <a:off x="8119575" y="40049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6" y="0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803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2">
              <a:extLst>
                <a:ext uri="{FF2B5EF4-FFF2-40B4-BE49-F238E27FC236}">
                  <a16:creationId xmlns:a16="http://schemas.microsoft.com/office/drawing/2014/main" id="{5ACEEACE-2794-0587-88B1-2D365D91283F}"/>
                </a:ext>
              </a:extLst>
            </p:cNvPr>
            <p:cNvSpPr/>
            <p:nvPr/>
          </p:nvSpPr>
          <p:spPr>
            <a:xfrm>
              <a:off x="8189625" y="4061650"/>
              <a:ext cx="68425" cy="69250"/>
            </a:xfrm>
            <a:custGeom>
              <a:avLst/>
              <a:gdLst/>
              <a:ahLst/>
              <a:cxnLst/>
              <a:rect l="l" t="t" r="r" b="b"/>
              <a:pathLst>
                <a:path w="2737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01" y="2769"/>
                  </a:lnTo>
                  <a:lnTo>
                    <a:pt x="2736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2">
              <a:extLst>
                <a:ext uri="{FF2B5EF4-FFF2-40B4-BE49-F238E27FC236}">
                  <a16:creationId xmlns:a16="http://schemas.microsoft.com/office/drawing/2014/main" id="{2EEE66A0-FF03-C57D-7410-1CDCE48A669E}"/>
                </a:ext>
              </a:extLst>
            </p:cNvPr>
            <p:cNvSpPr/>
            <p:nvPr/>
          </p:nvSpPr>
          <p:spPr>
            <a:xfrm>
              <a:off x="8194650" y="41258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0"/>
                  </a:moveTo>
                  <a:lnTo>
                    <a:pt x="0" y="200"/>
                  </a:lnTo>
                  <a:lnTo>
                    <a:pt x="234" y="2735"/>
                  </a:lnTo>
                  <a:lnTo>
                    <a:pt x="2802" y="2502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2">
              <a:extLst>
                <a:ext uri="{FF2B5EF4-FFF2-40B4-BE49-F238E27FC236}">
                  <a16:creationId xmlns:a16="http://schemas.microsoft.com/office/drawing/2014/main" id="{ADEC4A16-7245-3C0D-3557-A0E36A432158}"/>
                </a:ext>
              </a:extLst>
            </p:cNvPr>
            <p:cNvSpPr/>
            <p:nvPr/>
          </p:nvSpPr>
          <p:spPr>
            <a:xfrm>
              <a:off x="8200475" y="4188400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1" y="234"/>
                  </a:lnTo>
                  <a:lnTo>
                    <a:pt x="267" y="2770"/>
                  </a:lnTo>
                  <a:lnTo>
                    <a:pt x="2803" y="25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2">
              <a:extLst>
                <a:ext uri="{FF2B5EF4-FFF2-40B4-BE49-F238E27FC236}">
                  <a16:creationId xmlns:a16="http://schemas.microsoft.com/office/drawing/2014/main" id="{9902AB1C-7298-DF1D-434C-7F36357007B8}"/>
                </a:ext>
              </a:extLst>
            </p:cNvPr>
            <p:cNvSpPr/>
            <p:nvPr/>
          </p:nvSpPr>
          <p:spPr>
            <a:xfrm>
              <a:off x="8207150" y="425180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6" y="0"/>
                  </a:moveTo>
                  <a:lnTo>
                    <a:pt x="0" y="234"/>
                  </a:lnTo>
                  <a:lnTo>
                    <a:pt x="201" y="2735"/>
                  </a:lnTo>
                  <a:lnTo>
                    <a:pt x="2736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2">
              <a:extLst>
                <a:ext uri="{FF2B5EF4-FFF2-40B4-BE49-F238E27FC236}">
                  <a16:creationId xmlns:a16="http://schemas.microsoft.com/office/drawing/2014/main" id="{08E35664-3BD9-0053-F8B0-05646A264D31}"/>
                </a:ext>
              </a:extLst>
            </p:cNvPr>
            <p:cNvSpPr/>
            <p:nvPr/>
          </p:nvSpPr>
          <p:spPr>
            <a:xfrm>
              <a:off x="8212150" y="4315175"/>
              <a:ext cx="70075" cy="69225"/>
            </a:xfrm>
            <a:custGeom>
              <a:avLst/>
              <a:gdLst/>
              <a:ahLst/>
              <a:cxnLst/>
              <a:rect l="l" t="t" r="r" b="b"/>
              <a:pathLst>
                <a:path w="2803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67" y="2769"/>
                  </a:lnTo>
                  <a:lnTo>
                    <a:pt x="2803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2">
              <a:extLst>
                <a:ext uri="{FF2B5EF4-FFF2-40B4-BE49-F238E27FC236}">
                  <a16:creationId xmlns:a16="http://schemas.microsoft.com/office/drawing/2014/main" id="{9C9C8E1E-72E5-43DE-B342-688CFE0B65D0}"/>
                </a:ext>
              </a:extLst>
            </p:cNvPr>
            <p:cNvSpPr/>
            <p:nvPr/>
          </p:nvSpPr>
          <p:spPr>
            <a:xfrm>
              <a:off x="8218825" y="4377725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0"/>
                  </a:moveTo>
                  <a:lnTo>
                    <a:pt x="0" y="267"/>
                  </a:lnTo>
                  <a:lnTo>
                    <a:pt x="234" y="2802"/>
                  </a:lnTo>
                  <a:lnTo>
                    <a:pt x="2769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2">
              <a:extLst>
                <a:ext uri="{FF2B5EF4-FFF2-40B4-BE49-F238E27FC236}">
                  <a16:creationId xmlns:a16="http://schemas.microsoft.com/office/drawing/2014/main" id="{36370D67-55A3-C869-B98E-2BF69599F677}"/>
                </a:ext>
              </a:extLst>
            </p:cNvPr>
            <p:cNvSpPr/>
            <p:nvPr/>
          </p:nvSpPr>
          <p:spPr>
            <a:xfrm>
              <a:off x="8224650" y="4441100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67"/>
                  </a:lnTo>
                  <a:lnTo>
                    <a:pt x="201" y="2769"/>
                  </a:lnTo>
                  <a:lnTo>
                    <a:pt x="2770" y="2569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2">
              <a:extLst>
                <a:ext uri="{FF2B5EF4-FFF2-40B4-BE49-F238E27FC236}">
                  <a16:creationId xmlns:a16="http://schemas.microsoft.com/office/drawing/2014/main" id="{C77476C9-B9EE-B960-AF1C-3466D507EE6E}"/>
                </a:ext>
              </a:extLst>
            </p:cNvPr>
            <p:cNvSpPr/>
            <p:nvPr/>
          </p:nvSpPr>
          <p:spPr>
            <a:xfrm>
              <a:off x="8229675" y="450530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1"/>
                  </a:moveTo>
                  <a:lnTo>
                    <a:pt x="0" y="201"/>
                  </a:lnTo>
                  <a:lnTo>
                    <a:pt x="267" y="2736"/>
                  </a:lnTo>
                  <a:lnTo>
                    <a:pt x="2802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2">
              <a:extLst>
                <a:ext uri="{FF2B5EF4-FFF2-40B4-BE49-F238E27FC236}">
                  <a16:creationId xmlns:a16="http://schemas.microsoft.com/office/drawing/2014/main" id="{C7B53611-86C9-2BC9-BA6E-26DD670B3B0F}"/>
                </a:ext>
              </a:extLst>
            </p:cNvPr>
            <p:cNvSpPr/>
            <p:nvPr/>
          </p:nvSpPr>
          <p:spPr>
            <a:xfrm>
              <a:off x="8172950" y="4573700"/>
              <a:ext cx="68425" cy="69225"/>
            </a:xfrm>
            <a:custGeom>
              <a:avLst/>
              <a:gdLst/>
              <a:ahLst/>
              <a:cxnLst/>
              <a:rect l="l" t="t" r="r" b="b"/>
              <a:pathLst>
                <a:path w="2737" h="2769" extrusionOk="0">
                  <a:moveTo>
                    <a:pt x="2536" y="0"/>
                  </a:moveTo>
                  <a:lnTo>
                    <a:pt x="1" y="267"/>
                  </a:lnTo>
                  <a:lnTo>
                    <a:pt x="201" y="2769"/>
                  </a:lnTo>
                  <a:lnTo>
                    <a:pt x="2736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2">
              <a:extLst>
                <a:ext uri="{FF2B5EF4-FFF2-40B4-BE49-F238E27FC236}">
                  <a16:creationId xmlns:a16="http://schemas.microsoft.com/office/drawing/2014/main" id="{C5FFE624-CCE7-F3C7-0BFC-E0BB3675E544}"/>
                </a:ext>
              </a:extLst>
            </p:cNvPr>
            <p:cNvSpPr/>
            <p:nvPr/>
          </p:nvSpPr>
          <p:spPr>
            <a:xfrm>
              <a:off x="8114575" y="4642900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69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2">
              <a:extLst>
                <a:ext uri="{FF2B5EF4-FFF2-40B4-BE49-F238E27FC236}">
                  <a16:creationId xmlns:a16="http://schemas.microsoft.com/office/drawing/2014/main" id="{889D753B-6BD1-61FF-DBBB-7DD960F7B642}"/>
                </a:ext>
              </a:extLst>
            </p:cNvPr>
            <p:cNvSpPr/>
            <p:nvPr/>
          </p:nvSpPr>
          <p:spPr>
            <a:xfrm>
              <a:off x="8057050" y="4712125"/>
              <a:ext cx="70075" cy="69225"/>
            </a:xfrm>
            <a:custGeom>
              <a:avLst/>
              <a:gdLst/>
              <a:ahLst/>
              <a:cxnLst/>
              <a:rect l="l" t="t" r="r" b="b"/>
              <a:pathLst>
                <a:path w="2803" h="2769" extrusionOk="0">
                  <a:moveTo>
                    <a:pt x="2535" y="0"/>
                  </a:moveTo>
                  <a:lnTo>
                    <a:pt x="0" y="234"/>
                  </a:lnTo>
                  <a:lnTo>
                    <a:pt x="234" y="2769"/>
                  </a:lnTo>
                  <a:lnTo>
                    <a:pt x="2802" y="2502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2">
              <a:extLst>
                <a:ext uri="{FF2B5EF4-FFF2-40B4-BE49-F238E27FC236}">
                  <a16:creationId xmlns:a16="http://schemas.microsoft.com/office/drawing/2014/main" id="{D251A84B-D457-B015-A8B8-30CE9E55F247}"/>
                </a:ext>
              </a:extLst>
            </p:cNvPr>
            <p:cNvSpPr/>
            <p:nvPr/>
          </p:nvSpPr>
          <p:spPr>
            <a:xfrm>
              <a:off x="7993650" y="4717950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70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2">
              <a:extLst>
                <a:ext uri="{FF2B5EF4-FFF2-40B4-BE49-F238E27FC236}">
                  <a16:creationId xmlns:a16="http://schemas.microsoft.com/office/drawing/2014/main" id="{2D4E309C-459A-A026-A10A-97A0C2FA3426}"/>
                </a:ext>
              </a:extLst>
            </p:cNvPr>
            <p:cNvSpPr/>
            <p:nvPr/>
          </p:nvSpPr>
          <p:spPr>
            <a:xfrm>
              <a:off x="7923600" y="466042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6" y="0"/>
                  </a:moveTo>
                  <a:lnTo>
                    <a:pt x="1" y="234"/>
                  </a:lnTo>
                  <a:lnTo>
                    <a:pt x="234" y="2802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2">
              <a:extLst>
                <a:ext uri="{FF2B5EF4-FFF2-40B4-BE49-F238E27FC236}">
                  <a16:creationId xmlns:a16="http://schemas.microsoft.com/office/drawing/2014/main" id="{AE87ABA9-0D8F-9F72-3DFD-8DD60BC98EE9}"/>
                </a:ext>
              </a:extLst>
            </p:cNvPr>
            <p:cNvSpPr/>
            <p:nvPr/>
          </p:nvSpPr>
          <p:spPr>
            <a:xfrm>
              <a:off x="7860225" y="4666250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69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2">
              <a:extLst>
                <a:ext uri="{FF2B5EF4-FFF2-40B4-BE49-F238E27FC236}">
                  <a16:creationId xmlns:a16="http://schemas.microsoft.com/office/drawing/2014/main" id="{A0486A12-17D7-A075-2C00-8620A32E1FD5}"/>
                </a:ext>
              </a:extLst>
            </p:cNvPr>
            <p:cNvSpPr/>
            <p:nvPr/>
          </p:nvSpPr>
          <p:spPr>
            <a:xfrm>
              <a:off x="7790175" y="46095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0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803" y="2502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2">
              <a:extLst>
                <a:ext uri="{FF2B5EF4-FFF2-40B4-BE49-F238E27FC236}">
                  <a16:creationId xmlns:a16="http://schemas.microsoft.com/office/drawing/2014/main" id="{4EB89531-9EDE-F069-86F4-504778DC3CFD}"/>
                </a:ext>
              </a:extLst>
            </p:cNvPr>
            <p:cNvSpPr/>
            <p:nvPr/>
          </p:nvSpPr>
          <p:spPr>
            <a:xfrm>
              <a:off x="7720975" y="4552000"/>
              <a:ext cx="69225" cy="68400"/>
            </a:xfrm>
            <a:custGeom>
              <a:avLst/>
              <a:gdLst/>
              <a:ahLst/>
              <a:cxnLst/>
              <a:rect l="l" t="t" r="r" b="b"/>
              <a:pathLst>
                <a:path w="2769" h="2736" extrusionOk="0">
                  <a:moveTo>
                    <a:pt x="2569" y="1"/>
                  </a:moveTo>
                  <a:lnTo>
                    <a:pt x="0" y="201"/>
                  </a:lnTo>
                  <a:lnTo>
                    <a:pt x="234" y="2736"/>
                  </a:lnTo>
                  <a:lnTo>
                    <a:pt x="2769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2">
              <a:extLst>
                <a:ext uri="{FF2B5EF4-FFF2-40B4-BE49-F238E27FC236}">
                  <a16:creationId xmlns:a16="http://schemas.microsoft.com/office/drawing/2014/main" id="{B95F8339-E3D4-133F-FA24-2566527B4025}"/>
                </a:ext>
              </a:extLst>
            </p:cNvPr>
            <p:cNvSpPr/>
            <p:nvPr/>
          </p:nvSpPr>
          <p:spPr>
            <a:xfrm>
              <a:off x="7651750" y="4494475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34" y="2769"/>
                  </a:lnTo>
                  <a:lnTo>
                    <a:pt x="2769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2">
              <a:extLst>
                <a:ext uri="{FF2B5EF4-FFF2-40B4-BE49-F238E27FC236}">
                  <a16:creationId xmlns:a16="http://schemas.microsoft.com/office/drawing/2014/main" id="{5B974BC1-1438-B880-304C-76932FF13367}"/>
                </a:ext>
              </a:extLst>
            </p:cNvPr>
            <p:cNvSpPr/>
            <p:nvPr/>
          </p:nvSpPr>
          <p:spPr>
            <a:xfrm>
              <a:off x="7587550" y="449947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69" y="0"/>
                  </a:moveTo>
                  <a:lnTo>
                    <a:pt x="0" y="267"/>
                  </a:lnTo>
                  <a:lnTo>
                    <a:pt x="267" y="2802"/>
                  </a:lnTo>
                  <a:lnTo>
                    <a:pt x="2802" y="2569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2">
              <a:extLst>
                <a:ext uri="{FF2B5EF4-FFF2-40B4-BE49-F238E27FC236}">
                  <a16:creationId xmlns:a16="http://schemas.microsoft.com/office/drawing/2014/main" id="{462A4A84-7C32-EB8F-6767-185B65B95772}"/>
                </a:ext>
              </a:extLst>
            </p:cNvPr>
            <p:cNvSpPr/>
            <p:nvPr/>
          </p:nvSpPr>
          <p:spPr>
            <a:xfrm>
              <a:off x="7524150" y="45061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6" y="0"/>
                  </a:moveTo>
                  <a:lnTo>
                    <a:pt x="1" y="200"/>
                  </a:lnTo>
                  <a:lnTo>
                    <a:pt x="268" y="2735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2">
              <a:extLst>
                <a:ext uri="{FF2B5EF4-FFF2-40B4-BE49-F238E27FC236}">
                  <a16:creationId xmlns:a16="http://schemas.microsoft.com/office/drawing/2014/main" id="{B5368459-1C08-6BC7-92B2-E904607B3BE7}"/>
                </a:ext>
              </a:extLst>
            </p:cNvPr>
            <p:cNvSpPr/>
            <p:nvPr/>
          </p:nvSpPr>
          <p:spPr>
            <a:xfrm>
              <a:off x="7761000" y="4155050"/>
              <a:ext cx="324425" cy="321925"/>
            </a:xfrm>
            <a:custGeom>
              <a:avLst/>
              <a:gdLst/>
              <a:ahLst/>
              <a:cxnLst/>
              <a:rect l="l" t="t" r="r" b="b"/>
              <a:pathLst>
                <a:path w="12977" h="12877" fill="none" extrusionOk="0">
                  <a:moveTo>
                    <a:pt x="10408" y="7339"/>
                  </a:moveTo>
                  <a:lnTo>
                    <a:pt x="12976" y="7072"/>
                  </a:lnTo>
                  <a:lnTo>
                    <a:pt x="12709" y="4571"/>
                  </a:lnTo>
                  <a:lnTo>
                    <a:pt x="10174" y="4771"/>
                  </a:lnTo>
                  <a:lnTo>
                    <a:pt x="9974" y="2269"/>
                  </a:lnTo>
                  <a:lnTo>
                    <a:pt x="7406" y="2502"/>
                  </a:lnTo>
                  <a:lnTo>
                    <a:pt x="7172" y="1"/>
                  </a:lnTo>
                  <a:lnTo>
                    <a:pt x="4637" y="201"/>
                  </a:lnTo>
                  <a:lnTo>
                    <a:pt x="4870" y="2736"/>
                  </a:lnTo>
                  <a:lnTo>
                    <a:pt x="2335" y="3003"/>
                  </a:lnTo>
                  <a:lnTo>
                    <a:pt x="2535" y="5505"/>
                  </a:lnTo>
                  <a:lnTo>
                    <a:pt x="0" y="5738"/>
                  </a:lnTo>
                  <a:lnTo>
                    <a:pt x="234" y="8273"/>
                  </a:lnTo>
                  <a:lnTo>
                    <a:pt x="2802" y="8040"/>
                  </a:lnTo>
                  <a:lnTo>
                    <a:pt x="3036" y="10575"/>
                  </a:lnTo>
                  <a:lnTo>
                    <a:pt x="5571" y="10308"/>
                  </a:lnTo>
                  <a:lnTo>
                    <a:pt x="5804" y="12877"/>
                  </a:lnTo>
                  <a:lnTo>
                    <a:pt x="8340" y="12610"/>
                  </a:lnTo>
                  <a:lnTo>
                    <a:pt x="8139" y="10075"/>
                  </a:lnTo>
                  <a:lnTo>
                    <a:pt x="10675" y="9874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2">
              <a:extLst>
                <a:ext uri="{FF2B5EF4-FFF2-40B4-BE49-F238E27FC236}">
                  <a16:creationId xmlns:a16="http://schemas.microsoft.com/office/drawing/2014/main" id="{96D530B7-90FB-69EB-FC6C-8AFEE8C5CB50}"/>
                </a:ext>
              </a:extLst>
            </p:cNvPr>
            <p:cNvSpPr/>
            <p:nvPr/>
          </p:nvSpPr>
          <p:spPr>
            <a:xfrm>
              <a:off x="6933750" y="4230950"/>
              <a:ext cx="323575" cy="321925"/>
            </a:xfrm>
            <a:custGeom>
              <a:avLst/>
              <a:gdLst/>
              <a:ahLst/>
              <a:cxnLst/>
              <a:rect l="l" t="t" r="r" b="b"/>
              <a:pathLst>
                <a:path w="12943" h="12877" fill="none" extrusionOk="0">
                  <a:moveTo>
                    <a:pt x="12943" y="7139"/>
                  </a:moveTo>
                  <a:lnTo>
                    <a:pt x="12742" y="4570"/>
                  </a:lnTo>
                  <a:lnTo>
                    <a:pt x="10207" y="4770"/>
                  </a:lnTo>
                  <a:lnTo>
                    <a:pt x="7639" y="5037"/>
                  </a:lnTo>
                  <a:lnTo>
                    <a:pt x="7405" y="2502"/>
                  </a:lnTo>
                  <a:lnTo>
                    <a:pt x="7138" y="0"/>
                  </a:lnTo>
                  <a:lnTo>
                    <a:pt x="4603" y="200"/>
                  </a:lnTo>
                  <a:lnTo>
                    <a:pt x="4870" y="2735"/>
                  </a:lnTo>
                  <a:lnTo>
                    <a:pt x="5104" y="5304"/>
                  </a:lnTo>
                  <a:lnTo>
                    <a:pt x="2569" y="5504"/>
                  </a:lnTo>
                  <a:lnTo>
                    <a:pt x="0" y="5738"/>
                  </a:lnTo>
                  <a:lnTo>
                    <a:pt x="234" y="8306"/>
                  </a:lnTo>
                  <a:lnTo>
                    <a:pt x="2769" y="8039"/>
                  </a:lnTo>
                  <a:lnTo>
                    <a:pt x="5304" y="7806"/>
                  </a:lnTo>
                  <a:lnTo>
                    <a:pt x="5571" y="10341"/>
                  </a:lnTo>
                  <a:lnTo>
                    <a:pt x="5804" y="12876"/>
                  </a:lnTo>
                  <a:lnTo>
                    <a:pt x="8373" y="12643"/>
                  </a:lnTo>
                  <a:lnTo>
                    <a:pt x="8106" y="10074"/>
                  </a:lnTo>
                  <a:lnTo>
                    <a:pt x="7872" y="7572"/>
                  </a:lnTo>
                  <a:lnTo>
                    <a:pt x="10407" y="7339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D25209C-30B1-BC9A-6EF9-B6FA27C4B5A1}"/>
              </a:ext>
            </a:extLst>
          </p:cNvPr>
          <p:cNvSpPr txBox="1"/>
          <p:nvPr/>
        </p:nvSpPr>
        <p:spPr>
          <a:xfrm>
            <a:off x="495402" y="1209926"/>
            <a:ext cx="1969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Program demo:</a:t>
            </a:r>
          </a:p>
        </p:txBody>
      </p:sp>
      <p:pic>
        <p:nvPicPr>
          <p:cNvPr id="4" name="Picture 3" descr="A group of colorful balls&#10;&#10;AI-generated content may be incorrect.">
            <a:extLst>
              <a:ext uri="{FF2B5EF4-FFF2-40B4-BE49-F238E27FC236}">
                <a16:creationId xmlns:a16="http://schemas.microsoft.com/office/drawing/2014/main" id="{604EB2D9-B98B-9A66-EF29-A73151CF2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345" y="1586976"/>
            <a:ext cx="5209309" cy="29302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5675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>
          <a:extLst>
            <a:ext uri="{FF2B5EF4-FFF2-40B4-BE49-F238E27FC236}">
              <a16:creationId xmlns:a16="http://schemas.microsoft.com/office/drawing/2014/main" id="{98C8AABE-C47C-870A-34BE-93A84D54F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40">
            <a:extLst>
              <a:ext uri="{FF2B5EF4-FFF2-40B4-BE49-F238E27FC236}">
                <a16:creationId xmlns:a16="http://schemas.microsoft.com/office/drawing/2014/main" id="{A63E032C-9DBF-FD8D-1BF2-0A2AFD6E6E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8675" y="2364788"/>
            <a:ext cx="551948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Constraints &amp; Conclusion</a:t>
            </a:r>
            <a:endParaRPr dirty="0"/>
          </a:p>
        </p:txBody>
      </p:sp>
      <p:sp>
        <p:nvSpPr>
          <p:cNvPr id="796" name="Google Shape;796;p40">
            <a:extLst>
              <a:ext uri="{FF2B5EF4-FFF2-40B4-BE49-F238E27FC236}">
                <a16:creationId xmlns:a16="http://schemas.microsoft.com/office/drawing/2014/main" id="{89D06FEA-58EB-E71B-AC7B-2743DEBE591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996625" y="1522988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797" name="Google Shape;797;p40">
            <a:extLst>
              <a:ext uri="{FF2B5EF4-FFF2-40B4-BE49-F238E27FC236}">
                <a16:creationId xmlns:a16="http://schemas.microsoft.com/office/drawing/2014/main" id="{B12AEB28-B3BB-E07D-2194-1F64D564F0BC}"/>
              </a:ext>
            </a:extLst>
          </p:cNvPr>
          <p:cNvGrpSpPr/>
          <p:nvPr/>
        </p:nvGrpSpPr>
        <p:grpSpPr>
          <a:xfrm>
            <a:off x="5454124" y="661324"/>
            <a:ext cx="2058986" cy="943002"/>
            <a:chOff x="5454124" y="661324"/>
            <a:chExt cx="2058986" cy="943002"/>
          </a:xfrm>
        </p:grpSpPr>
        <p:grpSp>
          <p:nvGrpSpPr>
            <p:cNvPr id="798" name="Google Shape;798;p40">
              <a:extLst>
                <a:ext uri="{FF2B5EF4-FFF2-40B4-BE49-F238E27FC236}">
                  <a16:creationId xmlns:a16="http://schemas.microsoft.com/office/drawing/2014/main" id="{CDE36CD7-FCD6-8642-5204-B93D64A7D657}"/>
                </a:ext>
              </a:extLst>
            </p:cNvPr>
            <p:cNvGrpSpPr/>
            <p:nvPr/>
          </p:nvGrpSpPr>
          <p:grpSpPr>
            <a:xfrm>
              <a:off x="5454124" y="661324"/>
              <a:ext cx="2058986" cy="943002"/>
              <a:chOff x="5865009" y="2043415"/>
              <a:chExt cx="1098126" cy="639627"/>
            </a:xfrm>
          </p:grpSpPr>
          <p:sp>
            <p:nvSpPr>
              <p:cNvPr id="799" name="Google Shape;799;p40">
                <a:extLst>
                  <a:ext uri="{FF2B5EF4-FFF2-40B4-BE49-F238E27FC236}">
                    <a16:creationId xmlns:a16="http://schemas.microsoft.com/office/drawing/2014/main" id="{EC2B66C2-ECB8-8E1C-6CE5-B17A0D0D81A0}"/>
                  </a:ext>
                </a:extLst>
              </p:cNvPr>
              <p:cNvSpPr/>
              <p:nvPr/>
            </p:nvSpPr>
            <p:spPr>
              <a:xfrm>
                <a:off x="6011266" y="2572732"/>
                <a:ext cx="22096" cy="8939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2569" extrusionOk="0">
                    <a:moveTo>
                      <a:pt x="0" y="0"/>
                    </a:moveTo>
                    <a:lnTo>
                      <a:pt x="0" y="2569"/>
                    </a:lnTo>
                    <a:lnTo>
                      <a:pt x="634" y="2569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40">
                <a:extLst>
                  <a:ext uri="{FF2B5EF4-FFF2-40B4-BE49-F238E27FC236}">
                    <a16:creationId xmlns:a16="http://schemas.microsoft.com/office/drawing/2014/main" id="{25785066-EC96-B3BC-0FFE-73574360932A}"/>
                  </a:ext>
                </a:extLst>
              </p:cNvPr>
              <p:cNvSpPr/>
              <p:nvPr/>
            </p:nvSpPr>
            <p:spPr>
              <a:xfrm>
                <a:off x="6033328" y="2660945"/>
                <a:ext cx="20913" cy="22096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35" extrusionOk="0">
                    <a:moveTo>
                      <a:pt x="0" y="1"/>
                    </a:moveTo>
                    <a:lnTo>
                      <a:pt x="0" y="634"/>
                    </a:lnTo>
                    <a:lnTo>
                      <a:pt x="601" y="634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40">
                <a:extLst>
                  <a:ext uri="{FF2B5EF4-FFF2-40B4-BE49-F238E27FC236}">
                    <a16:creationId xmlns:a16="http://schemas.microsoft.com/office/drawing/2014/main" id="{BED6854F-BEFA-6C21-5EF9-D580A8FBFAF1}"/>
                  </a:ext>
                </a:extLst>
              </p:cNvPr>
              <p:cNvSpPr/>
              <p:nvPr/>
            </p:nvSpPr>
            <p:spPr>
              <a:xfrm>
                <a:off x="6054207" y="2640066"/>
                <a:ext cx="22096" cy="20913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01" extrusionOk="0">
                    <a:moveTo>
                      <a:pt x="1" y="0"/>
                    </a:moveTo>
                    <a:lnTo>
                      <a:pt x="1" y="601"/>
                    </a:lnTo>
                    <a:lnTo>
                      <a:pt x="634" y="60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40">
                <a:extLst>
                  <a:ext uri="{FF2B5EF4-FFF2-40B4-BE49-F238E27FC236}">
                    <a16:creationId xmlns:a16="http://schemas.microsoft.com/office/drawing/2014/main" id="{A8108792-164D-01E8-8DEF-37D7981F1494}"/>
                  </a:ext>
                </a:extLst>
              </p:cNvPr>
              <p:cNvSpPr/>
              <p:nvPr/>
            </p:nvSpPr>
            <p:spPr>
              <a:xfrm>
                <a:off x="6078601" y="2615673"/>
                <a:ext cx="20913" cy="22096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35" extrusionOk="0">
                    <a:moveTo>
                      <a:pt x="0" y="1"/>
                    </a:moveTo>
                    <a:lnTo>
                      <a:pt x="0" y="634"/>
                    </a:lnTo>
                    <a:lnTo>
                      <a:pt x="600" y="634"/>
                    </a:lnTo>
                    <a:lnTo>
                      <a:pt x="60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40">
                <a:extLst>
                  <a:ext uri="{FF2B5EF4-FFF2-40B4-BE49-F238E27FC236}">
                    <a16:creationId xmlns:a16="http://schemas.microsoft.com/office/drawing/2014/main" id="{31B3E5B0-4C6A-EBA5-8D97-1A58D540E157}"/>
                  </a:ext>
                </a:extLst>
              </p:cNvPr>
              <p:cNvSpPr/>
              <p:nvPr/>
            </p:nvSpPr>
            <p:spPr>
              <a:xfrm>
                <a:off x="6099480" y="2594794"/>
                <a:ext cx="22096" cy="20913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01" extrusionOk="0">
                    <a:moveTo>
                      <a:pt x="0" y="0"/>
                    </a:moveTo>
                    <a:lnTo>
                      <a:pt x="0" y="601"/>
                    </a:lnTo>
                    <a:lnTo>
                      <a:pt x="634" y="60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40">
                <a:extLst>
                  <a:ext uri="{FF2B5EF4-FFF2-40B4-BE49-F238E27FC236}">
                    <a16:creationId xmlns:a16="http://schemas.microsoft.com/office/drawing/2014/main" id="{39402046-A526-D751-DB41-FB702E8D00B4}"/>
                  </a:ext>
                </a:extLst>
              </p:cNvPr>
              <p:cNvSpPr/>
              <p:nvPr/>
            </p:nvSpPr>
            <p:spPr>
              <a:xfrm>
                <a:off x="6122690" y="2572732"/>
                <a:ext cx="22096" cy="22096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1" y="0"/>
                    </a:moveTo>
                    <a:lnTo>
                      <a:pt x="1" y="634"/>
                    </a:lnTo>
                    <a:lnTo>
                      <a:pt x="634" y="634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40">
                <a:extLst>
                  <a:ext uri="{FF2B5EF4-FFF2-40B4-BE49-F238E27FC236}">
                    <a16:creationId xmlns:a16="http://schemas.microsoft.com/office/drawing/2014/main" id="{ACC29A9C-66B8-9A6A-0814-8B97B7F198E6}"/>
                  </a:ext>
                </a:extLst>
              </p:cNvPr>
              <p:cNvSpPr/>
              <p:nvPr/>
            </p:nvSpPr>
            <p:spPr>
              <a:xfrm>
                <a:off x="6122690" y="2572732"/>
                <a:ext cx="774244" cy="22096"/>
              </a:xfrm>
              <a:custGeom>
                <a:avLst/>
                <a:gdLst/>
                <a:ahLst/>
                <a:cxnLst/>
                <a:rect l="l" t="t" r="r" b="b"/>
                <a:pathLst>
                  <a:path w="22250" h="635" extrusionOk="0">
                    <a:moveTo>
                      <a:pt x="1" y="0"/>
                    </a:moveTo>
                    <a:lnTo>
                      <a:pt x="1" y="634"/>
                    </a:lnTo>
                    <a:lnTo>
                      <a:pt x="22250" y="634"/>
                    </a:lnTo>
                    <a:lnTo>
                      <a:pt x="2225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40">
                <a:extLst>
                  <a:ext uri="{FF2B5EF4-FFF2-40B4-BE49-F238E27FC236}">
                    <a16:creationId xmlns:a16="http://schemas.microsoft.com/office/drawing/2014/main" id="{2137AA20-F7BD-3A82-724C-7BD5E31A2003}"/>
                  </a:ext>
                </a:extLst>
              </p:cNvPr>
              <p:cNvSpPr/>
              <p:nvPr/>
            </p:nvSpPr>
            <p:spPr>
              <a:xfrm>
                <a:off x="5931161" y="2572732"/>
                <a:ext cx="102200" cy="22096"/>
              </a:xfrm>
              <a:custGeom>
                <a:avLst/>
                <a:gdLst/>
                <a:ahLst/>
                <a:cxnLst/>
                <a:rect l="l" t="t" r="r" b="b"/>
                <a:pathLst>
                  <a:path w="2937" h="635" extrusionOk="0">
                    <a:moveTo>
                      <a:pt x="1" y="0"/>
                    </a:moveTo>
                    <a:lnTo>
                      <a:pt x="1" y="634"/>
                    </a:lnTo>
                    <a:lnTo>
                      <a:pt x="2936" y="634"/>
                    </a:lnTo>
                    <a:lnTo>
                      <a:pt x="29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40">
                <a:extLst>
                  <a:ext uri="{FF2B5EF4-FFF2-40B4-BE49-F238E27FC236}">
                    <a16:creationId xmlns:a16="http://schemas.microsoft.com/office/drawing/2014/main" id="{0E2440FE-B98B-505D-23F1-CF99586A34B5}"/>
                  </a:ext>
                </a:extLst>
              </p:cNvPr>
              <p:cNvSpPr/>
              <p:nvPr/>
            </p:nvSpPr>
            <p:spPr>
              <a:xfrm>
                <a:off x="5931161" y="2043415"/>
                <a:ext cx="964621" cy="20913"/>
              </a:xfrm>
              <a:custGeom>
                <a:avLst/>
                <a:gdLst/>
                <a:ahLst/>
                <a:cxnLst/>
                <a:rect l="l" t="t" r="r" b="b"/>
                <a:pathLst>
                  <a:path w="27721" h="601" extrusionOk="0">
                    <a:moveTo>
                      <a:pt x="1" y="0"/>
                    </a:moveTo>
                    <a:lnTo>
                      <a:pt x="1" y="601"/>
                    </a:lnTo>
                    <a:lnTo>
                      <a:pt x="27721" y="601"/>
                    </a:lnTo>
                    <a:lnTo>
                      <a:pt x="2772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40">
                <a:extLst>
                  <a:ext uri="{FF2B5EF4-FFF2-40B4-BE49-F238E27FC236}">
                    <a16:creationId xmlns:a16="http://schemas.microsoft.com/office/drawing/2014/main" id="{8319C687-64ED-77B0-93F5-49170F0142E5}"/>
                  </a:ext>
                </a:extLst>
              </p:cNvPr>
              <p:cNvSpPr/>
              <p:nvPr/>
            </p:nvSpPr>
            <p:spPr>
              <a:xfrm>
                <a:off x="6941039" y="2109566"/>
                <a:ext cx="22096" cy="417918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2010" extrusionOk="0">
                    <a:moveTo>
                      <a:pt x="0" y="1"/>
                    </a:moveTo>
                    <a:lnTo>
                      <a:pt x="0" y="12009"/>
                    </a:lnTo>
                    <a:lnTo>
                      <a:pt x="634" y="12009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40">
                <a:extLst>
                  <a:ext uri="{FF2B5EF4-FFF2-40B4-BE49-F238E27FC236}">
                    <a16:creationId xmlns:a16="http://schemas.microsoft.com/office/drawing/2014/main" id="{9868308B-0084-CE3A-3B6C-935E2AEEAD18}"/>
                  </a:ext>
                </a:extLst>
              </p:cNvPr>
              <p:cNvSpPr/>
              <p:nvPr/>
            </p:nvSpPr>
            <p:spPr>
              <a:xfrm>
                <a:off x="6895766" y="2064294"/>
                <a:ext cx="22096" cy="22096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1" y="1"/>
                    </a:moveTo>
                    <a:lnTo>
                      <a:pt x="1" y="635"/>
                    </a:lnTo>
                    <a:lnTo>
                      <a:pt x="634" y="635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40">
                <a:extLst>
                  <a:ext uri="{FF2B5EF4-FFF2-40B4-BE49-F238E27FC236}">
                    <a16:creationId xmlns:a16="http://schemas.microsoft.com/office/drawing/2014/main" id="{CF7BA7BD-C221-F915-AAFB-36AD47AF3BC7}"/>
                  </a:ext>
                </a:extLst>
              </p:cNvPr>
              <p:cNvSpPr/>
              <p:nvPr/>
            </p:nvSpPr>
            <p:spPr>
              <a:xfrm>
                <a:off x="6917828" y="2088687"/>
                <a:ext cx="22096" cy="20913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01" extrusionOk="0">
                    <a:moveTo>
                      <a:pt x="0" y="0"/>
                    </a:moveTo>
                    <a:lnTo>
                      <a:pt x="0" y="601"/>
                    </a:lnTo>
                    <a:lnTo>
                      <a:pt x="634" y="60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40">
                <a:extLst>
                  <a:ext uri="{FF2B5EF4-FFF2-40B4-BE49-F238E27FC236}">
                    <a16:creationId xmlns:a16="http://schemas.microsoft.com/office/drawing/2014/main" id="{6C8B26C0-06D4-97E4-DEF5-C571A921725F}"/>
                  </a:ext>
                </a:extLst>
              </p:cNvPr>
              <p:cNvSpPr/>
              <p:nvPr/>
            </p:nvSpPr>
            <p:spPr>
              <a:xfrm>
                <a:off x="6895766" y="2549521"/>
                <a:ext cx="22096" cy="22096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1" y="0"/>
                    </a:moveTo>
                    <a:lnTo>
                      <a:pt x="1" y="634"/>
                    </a:lnTo>
                    <a:lnTo>
                      <a:pt x="634" y="634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40">
                <a:extLst>
                  <a:ext uri="{FF2B5EF4-FFF2-40B4-BE49-F238E27FC236}">
                    <a16:creationId xmlns:a16="http://schemas.microsoft.com/office/drawing/2014/main" id="{04ED65C5-AD5F-B54E-1FC1-D9BFAE8F2DE7}"/>
                  </a:ext>
                </a:extLst>
              </p:cNvPr>
              <p:cNvSpPr/>
              <p:nvPr/>
            </p:nvSpPr>
            <p:spPr>
              <a:xfrm>
                <a:off x="6917828" y="2527459"/>
                <a:ext cx="22096" cy="22096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0" y="0"/>
                    </a:moveTo>
                    <a:lnTo>
                      <a:pt x="0" y="634"/>
                    </a:lnTo>
                    <a:lnTo>
                      <a:pt x="634" y="634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40">
                <a:extLst>
                  <a:ext uri="{FF2B5EF4-FFF2-40B4-BE49-F238E27FC236}">
                    <a16:creationId xmlns:a16="http://schemas.microsoft.com/office/drawing/2014/main" id="{A756140B-63F7-9A9E-275B-BE424900EA61}"/>
                  </a:ext>
                </a:extLst>
              </p:cNvPr>
              <p:cNvSpPr/>
              <p:nvPr/>
            </p:nvSpPr>
            <p:spPr>
              <a:xfrm>
                <a:off x="5865009" y="2109566"/>
                <a:ext cx="20913" cy="417918"/>
              </a:xfrm>
              <a:custGeom>
                <a:avLst/>
                <a:gdLst/>
                <a:ahLst/>
                <a:cxnLst/>
                <a:rect l="l" t="t" r="r" b="b"/>
                <a:pathLst>
                  <a:path w="601" h="12010" extrusionOk="0">
                    <a:moveTo>
                      <a:pt x="0" y="1"/>
                    </a:moveTo>
                    <a:lnTo>
                      <a:pt x="0" y="12009"/>
                    </a:lnTo>
                    <a:lnTo>
                      <a:pt x="601" y="12009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40">
                <a:extLst>
                  <a:ext uri="{FF2B5EF4-FFF2-40B4-BE49-F238E27FC236}">
                    <a16:creationId xmlns:a16="http://schemas.microsoft.com/office/drawing/2014/main" id="{1A094C54-2C76-E153-7ED4-3541769A350E}"/>
                  </a:ext>
                </a:extLst>
              </p:cNvPr>
              <p:cNvSpPr/>
              <p:nvPr/>
            </p:nvSpPr>
            <p:spPr>
              <a:xfrm>
                <a:off x="5907950" y="2064294"/>
                <a:ext cx="22096" cy="22096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1" y="1"/>
                    </a:moveTo>
                    <a:lnTo>
                      <a:pt x="1" y="635"/>
                    </a:lnTo>
                    <a:lnTo>
                      <a:pt x="634" y="635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40">
                <a:extLst>
                  <a:ext uri="{FF2B5EF4-FFF2-40B4-BE49-F238E27FC236}">
                    <a16:creationId xmlns:a16="http://schemas.microsoft.com/office/drawing/2014/main" id="{E63D2161-B2CD-637B-DA46-2E3D5AFE13B5}"/>
                  </a:ext>
                </a:extLst>
              </p:cNvPr>
              <p:cNvSpPr/>
              <p:nvPr/>
            </p:nvSpPr>
            <p:spPr>
              <a:xfrm>
                <a:off x="5885888" y="2088687"/>
                <a:ext cx="22096" cy="20913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01" extrusionOk="0">
                    <a:moveTo>
                      <a:pt x="1" y="0"/>
                    </a:moveTo>
                    <a:lnTo>
                      <a:pt x="1" y="601"/>
                    </a:lnTo>
                    <a:lnTo>
                      <a:pt x="635" y="601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40">
                <a:extLst>
                  <a:ext uri="{FF2B5EF4-FFF2-40B4-BE49-F238E27FC236}">
                    <a16:creationId xmlns:a16="http://schemas.microsoft.com/office/drawing/2014/main" id="{D2A9F89B-15B9-1133-F7E9-7AF4CBEEA74D}"/>
                  </a:ext>
                </a:extLst>
              </p:cNvPr>
              <p:cNvSpPr/>
              <p:nvPr/>
            </p:nvSpPr>
            <p:spPr>
              <a:xfrm>
                <a:off x="5907950" y="2549521"/>
                <a:ext cx="22096" cy="22096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1" y="0"/>
                    </a:moveTo>
                    <a:lnTo>
                      <a:pt x="1" y="634"/>
                    </a:lnTo>
                    <a:lnTo>
                      <a:pt x="634" y="634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40">
                <a:extLst>
                  <a:ext uri="{FF2B5EF4-FFF2-40B4-BE49-F238E27FC236}">
                    <a16:creationId xmlns:a16="http://schemas.microsoft.com/office/drawing/2014/main" id="{234526B1-8665-BFB5-D5D6-1BBFB0584459}"/>
                  </a:ext>
                </a:extLst>
              </p:cNvPr>
              <p:cNvSpPr/>
              <p:nvPr/>
            </p:nvSpPr>
            <p:spPr>
              <a:xfrm>
                <a:off x="5885888" y="2527459"/>
                <a:ext cx="22096" cy="22096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1" y="0"/>
                    </a:moveTo>
                    <a:lnTo>
                      <a:pt x="1" y="634"/>
                    </a:lnTo>
                    <a:lnTo>
                      <a:pt x="635" y="634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8" name="Google Shape;818;p40">
              <a:extLst>
                <a:ext uri="{FF2B5EF4-FFF2-40B4-BE49-F238E27FC236}">
                  <a16:creationId xmlns:a16="http://schemas.microsoft.com/office/drawing/2014/main" id="{238FE26F-8683-99D4-6167-64CD2A6FF5A2}"/>
                </a:ext>
              </a:extLst>
            </p:cNvPr>
            <p:cNvGrpSpPr/>
            <p:nvPr/>
          </p:nvGrpSpPr>
          <p:grpSpPr>
            <a:xfrm>
              <a:off x="5901175" y="725600"/>
              <a:ext cx="1265025" cy="681500"/>
              <a:chOff x="5901175" y="725600"/>
              <a:chExt cx="1265025" cy="681500"/>
            </a:xfrm>
          </p:grpSpPr>
          <p:sp>
            <p:nvSpPr>
              <p:cNvPr id="819" name="Google Shape;819;p40">
                <a:extLst>
                  <a:ext uri="{FF2B5EF4-FFF2-40B4-BE49-F238E27FC236}">
                    <a16:creationId xmlns:a16="http://schemas.microsoft.com/office/drawing/2014/main" id="{F3B4ACD6-A730-9EC0-F2F0-13AB23CEE921}"/>
                  </a:ext>
                </a:extLst>
              </p:cNvPr>
              <p:cNvSpPr/>
              <p:nvPr/>
            </p:nvSpPr>
            <p:spPr>
              <a:xfrm>
                <a:off x="6147525" y="918250"/>
                <a:ext cx="783300" cy="309600"/>
              </a:xfrm>
              <a:prstGeom prst="rtTriangl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40">
                <a:extLst>
                  <a:ext uri="{FF2B5EF4-FFF2-40B4-BE49-F238E27FC236}">
                    <a16:creationId xmlns:a16="http://schemas.microsoft.com/office/drawing/2014/main" id="{CE46EA84-3A65-E132-ADCD-55A9F63F558B}"/>
                  </a:ext>
                </a:extLst>
              </p:cNvPr>
              <p:cNvSpPr txBox="1"/>
              <p:nvPr/>
            </p:nvSpPr>
            <p:spPr>
              <a:xfrm>
                <a:off x="5901175" y="725600"/>
                <a:ext cx="3339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1">
                    <a:latin typeface="Fira Code"/>
                    <a:ea typeface="Fira Code"/>
                    <a:cs typeface="Fira Code"/>
                    <a:sym typeface="Fira Code"/>
                  </a:rPr>
                  <a:t>x</a:t>
                </a:r>
                <a:endParaRPr sz="1100" b="1">
                  <a:latin typeface="Fira Code"/>
                  <a:ea typeface="Fira Code"/>
                  <a:cs typeface="Fira Code"/>
                  <a:sym typeface="Fira Code"/>
                </a:endParaRPr>
              </a:p>
            </p:txBody>
          </p:sp>
          <p:sp>
            <p:nvSpPr>
              <p:cNvPr id="821" name="Google Shape;821;p40">
                <a:extLst>
                  <a:ext uri="{FF2B5EF4-FFF2-40B4-BE49-F238E27FC236}">
                    <a16:creationId xmlns:a16="http://schemas.microsoft.com/office/drawing/2014/main" id="{E0DA092B-3FD0-1E31-0F20-110655726B67}"/>
                  </a:ext>
                </a:extLst>
              </p:cNvPr>
              <p:cNvSpPr txBox="1"/>
              <p:nvPr/>
            </p:nvSpPr>
            <p:spPr>
              <a:xfrm>
                <a:off x="6832300" y="1053100"/>
                <a:ext cx="3339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1">
                    <a:latin typeface="Fira Code"/>
                    <a:ea typeface="Fira Code"/>
                    <a:cs typeface="Fira Code"/>
                    <a:sym typeface="Fira Code"/>
                  </a:rPr>
                  <a:t>y</a:t>
                </a:r>
                <a:endParaRPr sz="1100" b="1">
                  <a:latin typeface="Fira Code"/>
                  <a:ea typeface="Fira Code"/>
                  <a:cs typeface="Fira Code"/>
                  <a:sym typeface="Fira Code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3982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>
          <a:extLst>
            <a:ext uri="{FF2B5EF4-FFF2-40B4-BE49-F238E27FC236}">
              <a16:creationId xmlns:a16="http://schemas.microsoft.com/office/drawing/2014/main" id="{B510C65E-06CC-2BE9-9DA9-8F2C4BB29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PU vs. GPU: Unpacking the Core Differences">
            <a:extLst>
              <a:ext uri="{FF2B5EF4-FFF2-40B4-BE49-F238E27FC236}">
                <a16:creationId xmlns:a16="http://schemas.microsoft.com/office/drawing/2014/main" id="{5293ED7E-36DD-4C83-BB85-685754E1C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38" y="2467840"/>
            <a:ext cx="4239491" cy="2278726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42">
            <a:extLst>
              <a:ext uri="{FF2B5EF4-FFF2-40B4-BE49-F238E27FC236}">
                <a16:creationId xmlns:a16="http://schemas.microsoft.com/office/drawing/2014/main" id="{FC305F4D-024B-A293-45F5-E4A31DC224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5402" y="567953"/>
            <a:ext cx="474126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4. Constraints &amp; Conclusion</a:t>
            </a:r>
            <a:endParaRPr sz="2800" dirty="0"/>
          </a:p>
        </p:txBody>
      </p:sp>
      <p:grpSp>
        <p:nvGrpSpPr>
          <p:cNvPr id="858" name="Google Shape;858;p42">
            <a:extLst>
              <a:ext uri="{FF2B5EF4-FFF2-40B4-BE49-F238E27FC236}">
                <a16:creationId xmlns:a16="http://schemas.microsoft.com/office/drawing/2014/main" id="{958BB991-302E-0BE4-5F3A-B51038CD8C01}"/>
              </a:ext>
            </a:extLst>
          </p:cNvPr>
          <p:cNvGrpSpPr/>
          <p:nvPr/>
        </p:nvGrpSpPr>
        <p:grpSpPr>
          <a:xfrm>
            <a:off x="7915879" y="459834"/>
            <a:ext cx="1016242" cy="639649"/>
            <a:chOff x="6724425" y="3889875"/>
            <a:chExt cx="1575325" cy="991550"/>
          </a:xfrm>
        </p:grpSpPr>
        <p:sp>
          <p:nvSpPr>
            <p:cNvPr id="859" name="Google Shape;859;p42">
              <a:extLst>
                <a:ext uri="{FF2B5EF4-FFF2-40B4-BE49-F238E27FC236}">
                  <a16:creationId xmlns:a16="http://schemas.microsoft.com/office/drawing/2014/main" id="{2E2876C4-8D6E-7037-F1C5-5365E9205F4D}"/>
                </a:ext>
              </a:extLst>
            </p:cNvPr>
            <p:cNvSpPr/>
            <p:nvPr/>
          </p:nvSpPr>
          <p:spPr>
            <a:xfrm>
              <a:off x="7424925" y="413170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69" y="1"/>
                  </a:moveTo>
                  <a:lnTo>
                    <a:pt x="0" y="268"/>
                  </a:lnTo>
                  <a:lnTo>
                    <a:pt x="267" y="2803"/>
                  </a:lnTo>
                  <a:lnTo>
                    <a:pt x="2802" y="25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2">
              <a:extLst>
                <a:ext uri="{FF2B5EF4-FFF2-40B4-BE49-F238E27FC236}">
                  <a16:creationId xmlns:a16="http://schemas.microsoft.com/office/drawing/2014/main" id="{53D380C0-F343-F408-9110-D904B0AFFF88}"/>
                </a:ext>
              </a:extLst>
            </p:cNvPr>
            <p:cNvSpPr/>
            <p:nvPr/>
          </p:nvSpPr>
          <p:spPr>
            <a:xfrm>
              <a:off x="7361550" y="41383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1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2">
              <a:extLst>
                <a:ext uri="{FF2B5EF4-FFF2-40B4-BE49-F238E27FC236}">
                  <a16:creationId xmlns:a16="http://schemas.microsoft.com/office/drawing/2014/main" id="{6B6AAA4C-4E8A-C496-D421-D150CFEF45FD}"/>
                </a:ext>
              </a:extLst>
            </p:cNvPr>
            <p:cNvSpPr/>
            <p:nvPr/>
          </p:nvSpPr>
          <p:spPr>
            <a:xfrm>
              <a:off x="7291500" y="4080825"/>
              <a:ext cx="70075" cy="68425"/>
            </a:xfrm>
            <a:custGeom>
              <a:avLst/>
              <a:gdLst/>
              <a:ahLst/>
              <a:cxnLst/>
              <a:rect l="l" t="t" r="r" b="b"/>
              <a:pathLst>
                <a:path w="2803" h="2737" extrusionOk="0">
                  <a:moveTo>
                    <a:pt x="2569" y="1"/>
                  </a:moveTo>
                  <a:lnTo>
                    <a:pt x="0" y="201"/>
                  </a:lnTo>
                  <a:lnTo>
                    <a:pt x="267" y="2736"/>
                  </a:lnTo>
                  <a:lnTo>
                    <a:pt x="2802" y="25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2">
              <a:extLst>
                <a:ext uri="{FF2B5EF4-FFF2-40B4-BE49-F238E27FC236}">
                  <a16:creationId xmlns:a16="http://schemas.microsoft.com/office/drawing/2014/main" id="{8DE76E85-2462-5707-EE81-D0F28F9CDF7A}"/>
                </a:ext>
              </a:extLst>
            </p:cNvPr>
            <p:cNvSpPr/>
            <p:nvPr/>
          </p:nvSpPr>
          <p:spPr>
            <a:xfrm>
              <a:off x="7223100" y="4023300"/>
              <a:ext cx="68425" cy="69225"/>
            </a:xfrm>
            <a:custGeom>
              <a:avLst/>
              <a:gdLst/>
              <a:ahLst/>
              <a:cxnLst/>
              <a:rect l="l" t="t" r="r" b="b"/>
              <a:pathLst>
                <a:path w="2737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01" y="2769"/>
                  </a:lnTo>
                  <a:lnTo>
                    <a:pt x="2736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2">
              <a:extLst>
                <a:ext uri="{FF2B5EF4-FFF2-40B4-BE49-F238E27FC236}">
                  <a16:creationId xmlns:a16="http://schemas.microsoft.com/office/drawing/2014/main" id="{7E963D2B-E645-9AB8-186D-1CAEF7DFCFCF}"/>
                </a:ext>
              </a:extLst>
            </p:cNvPr>
            <p:cNvSpPr/>
            <p:nvPr/>
          </p:nvSpPr>
          <p:spPr>
            <a:xfrm>
              <a:off x="7153050" y="3965750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68" y="2769"/>
                  </a:lnTo>
                  <a:lnTo>
                    <a:pt x="2803" y="2502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2">
              <a:extLst>
                <a:ext uri="{FF2B5EF4-FFF2-40B4-BE49-F238E27FC236}">
                  <a16:creationId xmlns:a16="http://schemas.microsoft.com/office/drawing/2014/main" id="{AFAA0DB0-25A6-CAD8-3203-C3BAD7AE1C6F}"/>
                </a:ext>
              </a:extLst>
            </p:cNvPr>
            <p:cNvSpPr/>
            <p:nvPr/>
          </p:nvSpPr>
          <p:spPr>
            <a:xfrm>
              <a:off x="7089675" y="3971600"/>
              <a:ext cx="70075" cy="69225"/>
            </a:xfrm>
            <a:custGeom>
              <a:avLst/>
              <a:gdLst/>
              <a:ahLst/>
              <a:cxnLst/>
              <a:rect l="l" t="t" r="r" b="b"/>
              <a:pathLst>
                <a:path w="2803" h="2769" extrusionOk="0">
                  <a:moveTo>
                    <a:pt x="2536" y="0"/>
                  </a:moveTo>
                  <a:lnTo>
                    <a:pt x="1" y="234"/>
                  </a:lnTo>
                  <a:lnTo>
                    <a:pt x="201" y="2769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2">
              <a:extLst>
                <a:ext uri="{FF2B5EF4-FFF2-40B4-BE49-F238E27FC236}">
                  <a16:creationId xmlns:a16="http://schemas.microsoft.com/office/drawing/2014/main" id="{95650470-C857-51B9-1DF8-A7110CAE047C}"/>
                </a:ext>
              </a:extLst>
            </p:cNvPr>
            <p:cNvSpPr/>
            <p:nvPr/>
          </p:nvSpPr>
          <p:spPr>
            <a:xfrm>
              <a:off x="7026300" y="3977425"/>
              <a:ext cx="68400" cy="69250"/>
            </a:xfrm>
            <a:custGeom>
              <a:avLst/>
              <a:gdLst/>
              <a:ahLst/>
              <a:cxnLst/>
              <a:rect l="l" t="t" r="r" b="b"/>
              <a:pathLst>
                <a:path w="2736" h="2770" extrusionOk="0">
                  <a:moveTo>
                    <a:pt x="2536" y="1"/>
                  </a:moveTo>
                  <a:lnTo>
                    <a:pt x="1" y="267"/>
                  </a:lnTo>
                  <a:lnTo>
                    <a:pt x="201" y="2769"/>
                  </a:lnTo>
                  <a:lnTo>
                    <a:pt x="2736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2">
              <a:extLst>
                <a:ext uri="{FF2B5EF4-FFF2-40B4-BE49-F238E27FC236}">
                  <a16:creationId xmlns:a16="http://schemas.microsoft.com/office/drawing/2014/main" id="{30CB7BDB-0A24-D0FA-8B67-145B85C5937A}"/>
                </a:ext>
              </a:extLst>
            </p:cNvPr>
            <p:cNvSpPr/>
            <p:nvPr/>
          </p:nvSpPr>
          <p:spPr>
            <a:xfrm>
              <a:off x="6962100" y="3984100"/>
              <a:ext cx="69225" cy="68400"/>
            </a:xfrm>
            <a:custGeom>
              <a:avLst/>
              <a:gdLst/>
              <a:ahLst/>
              <a:cxnLst/>
              <a:rect l="l" t="t" r="r" b="b"/>
              <a:pathLst>
                <a:path w="2769" h="2736" extrusionOk="0">
                  <a:moveTo>
                    <a:pt x="2569" y="0"/>
                  </a:moveTo>
                  <a:lnTo>
                    <a:pt x="0" y="201"/>
                  </a:lnTo>
                  <a:lnTo>
                    <a:pt x="234" y="2736"/>
                  </a:lnTo>
                  <a:lnTo>
                    <a:pt x="2769" y="2502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2">
              <a:extLst>
                <a:ext uri="{FF2B5EF4-FFF2-40B4-BE49-F238E27FC236}">
                  <a16:creationId xmlns:a16="http://schemas.microsoft.com/office/drawing/2014/main" id="{032EEC32-3A9E-57BB-DEA7-E3C7FD647007}"/>
                </a:ext>
              </a:extLst>
            </p:cNvPr>
            <p:cNvSpPr/>
            <p:nvPr/>
          </p:nvSpPr>
          <p:spPr>
            <a:xfrm>
              <a:off x="6898725" y="3989100"/>
              <a:ext cx="69225" cy="68400"/>
            </a:xfrm>
            <a:custGeom>
              <a:avLst/>
              <a:gdLst/>
              <a:ahLst/>
              <a:cxnLst/>
              <a:rect l="l" t="t" r="r" b="b"/>
              <a:pathLst>
                <a:path w="2769" h="2736" extrusionOk="0">
                  <a:moveTo>
                    <a:pt x="2535" y="1"/>
                  </a:moveTo>
                  <a:lnTo>
                    <a:pt x="0" y="234"/>
                  </a:lnTo>
                  <a:lnTo>
                    <a:pt x="200" y="2736"/>
                  </a:lnTo>
                  <a:lnTo>
                    <a:pt x="2769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2">
              <a:extLst>
                <a:ext uri="{FF2B5EF4-FFF2-40B4-BE49-F238E27FC236}">
                  <a16:creationId xmlns:a16="http://schemas.microsoft.com/office/drawing/2014/main" id="{BEB73CDC-1F47-AD35-14E4-D9B86C218971}"/>
                </a:ext>
              </a:extLst>
            </p:cNvPr>
            <p:cNvSpPr/>
            <p:nvPr/>
          </p:nvSpPr>
          <p:spPr>
            <a:xfrm>
              <a:off x="6840350" y="405747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5" y="1"/>
                  </a:moveTo>
                  <a:lnTo>
                    <a:pt x="0" y="268"/>
                  </a:lnTo>
                  <a:lnTo>
                    <a:pt x="267" y="2803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2">
              <a:extLst>
                <a:ext uri="{FF2B5EF4-FFF2-40B4-BE49-F238E27FC236}">
                  <a16:creationId xmlns:a16="http://schemas.microsoft.com/office/drawing/2014/main" id="{BFAF8FA3-17CB-BB7E-D3F9-8AA387221C94}"/>
                </a:ext>
              </a:extLst>
            </p:cNvPr>
            <p:cNvSpPr/>
            <p:nvPr/>
          </p:nvSpPr>
          <p:spPr>
            <a:xfrm>
              <a:off x="6782800" y="412752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0" y="201"/>
                  </a:lnTo>
                  <a:lnTo>
                    <a:pt x="267" y="2770"/>
                  </a:lnTo>
                  <a:lnTo>
                    <a:pt x="2802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2">
              <a:extLst>
                <a:ext uri="{FF2B5EF4-FFF2-40B4-BE49-F238E27FC236}">
                  <a16:creationId xmlns:a16="http://schemas.microsoft.com/office/drawing/2014/main" id="{800C1B9C-2081-621A-64F7-06026ECF6BCE}"/>
                </a:ext>
              </a:extLst>
            </p:cNvPr>
            <p:cNvSpPr/>
            <p:nvPr/>
          </p:nvSpPr>
          <p:spPr>
            <a:xfrm>
              <a:off x="6724425" y="41967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602" y="1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6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2">
              <a:extLst>
                <a:ext uri="{FF2B5EF4-FFF2-40B4-BE49-F238E27FC236}">
                  <a16:creationId xmlns:a16="http://schemas.microsoft.com/office/drawing/2014/main" id="{FFF308C8-E8DD-4480-C4DC-7EEE5E11A8EE}"/>
                </a:ext>
              </a:extLst>
            </p:cNvPr>
            <p:cNvSpPr/>
            <p:nvPr/>
          </p:nvSpPr>
          <p:spPr>
            <a:xfrm>
              <a:off x="6731100" y="426012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1"/>
                  </a:moveTo>
                  <a:lnTo>
                    <a:pt x="0" y="201"/>
                  </a:lnTo>
                  <a:lnTo>
                    <a:pt x="234" y="2736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2">
              <a:extLst>
                <a:ext uri="{FF2B5EF4-FFF2-40B4-BE49-F238E27FC236}">
                  <a16:creationId xmlns:a16="http://schemas.microsoft.com/office/drawing/2014/main" id="{54794FB4-2B4B-32D5-33F4-8C752844884B}"/>
                </a:ext>
              </a:extLst>
            </p:cNvPr>
            <p:cNvSpPr/>
            <p:nvPr/>
          </p:nvSpPr>
          <p:spPr>
            <a:xfrm>
              <a:off x="6736925" y="4323500"/>
              <a:ext cx="69250" cy="68425"/>
            </a:xfrm>
            <a:custGeom>
              <a:avLst/>
              <a:gdLst/>
              <a:ahLst/>
              <a:cxnLst/>
              <a:rect l="l" t="t" r="r" b="b"/>
              <a:pathLst>
                <a:path w="2770" h="2737" extrusionOk="0">
                  <a:moveTo>
                    <a:pt x="2569" y="1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769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2">
              <a:extLst>
                <a:ext uri="{FF2B5EF4-FFF2-40B4-BE49-F238E27FC236}">
                  <a16:creationId xmlns:a16="http://schemas.microsoft.com/office/drawing/2014/main" id="{32F9AA49-6174-557D-B9F1-68F5CD321153}"/>
                </a:ext>
              </a:extLst>
            </p:cNvPr>
            <p:cNvSpPr/>
            <p:nvPr/>
          </p:nvSpPr>
          <p:spPr>
            <a:xfrm>
              <a:off x="6742775" y="4386050"/>
              <a:ext cx="69225" cy="70075"/>
            </a:xfrm>
            <a:custGeom>
              <a:avLst/>
              <a:gdLst/>
              <a:ahLst/>
              <a:cxnLst/>
              <a:rect l="l" t="t" r="r" b="b"/>
              <a:pathLst>
                <a:path w="2769" h="2803" extrusionOk="0">
                  <a:moveTo>
                    <a:pt x="2535" y="1"/>
                  </a:moveTo>
                  <a:lnTo>
                    <a:pt x="0" y="234"/>
                  </a:lnTo>
                  <a:lnTo>
                    <a:pt x="234" y="2803"/>
                  </a:lnTo>
                  <a:lnTo>
                    <a:pt x="2769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2">
              <a:extLst>
                <a:ext uri="{FF2B5EF4-FFF2-40B4-BE49-F238E27FC236}">
                  <a16:creationId xmlns:a16="http://schemas.microsoft.com/office/drawing/2014/main" id="{2F12E975-052A-9DB6-8951-350F87AFF5C0}"/>
                </a:ext>
              </a:extLst>
            </p:cNvPr>
            <p:cNvSpPr/>
            <p:nvPr/>
          </p:nvSpPr>
          <p:spPr>
            <a:xfrm>
              <a:off x="6748600" y="444942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36" y="1"/>
                  </a:moveTo>
                  <a:lnTo>
                    <a:pt x="1" y="268"/>
                  </a:lnTo>
                  <a:lnTo>
                    <a:pt x="268" y="2769"/>
                  </a:lnTo>
                  <a:lnTo>
                    <a:pt x="2803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2">
              <a:extLst>
                <a:ext uri="{FF2B5EF4-FFF2-40B4-BE49-F238E27FC236}">
                  <a16:creationId xmlns:a16="http://schemas.microsoft.com/office/drawing/2014/main" id="{EC9A98D1-460D-AAC3-6CD0-C24B840402C1}"/>
                </a:ext>
              </a:extLst>
            </p:cNvPr>
            <p:cNvSpPr/>
            <p:nvPr/>
          </p:nvSpPr>
          <p:spPr>
            <a:xfrm>
              <a:off x="6755275" y="451365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6" y="0"/>
                  </a:moveTo>
                  <a:lnTo>
                    <a:pt x="1" y="200"/>
                  </a:lnTo>
                  <a:lnTo>
                    <a:pt x="201" y="2736"/>
                  </a:lnTo>
                  <a:lnTo>
                    <a:pt x="2736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2">
              <a:extLst>
                <a:ext uri="{FF2B5EF4-FFF2-40B4-BE49-F238E27FC236}">
                  <a16:creationId xmlns:a16="http://schemas.microsoft.com/office/drawing/2014/main" id="{8465A49C-0967-542E-A669-F49622806523}"/>
                </a:ext>
              </a:extLst>
            </p:cNvPr>
            <p:cNvSpPr/>
            <p:nvPr/>
          </p:nvSpPr>
          <p:spPr>
            <a:xfrm>
              <a:off x="6760275" y="4576200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69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2">
              <a:extLst>
                <a:ext uri="{FF2B5EF4-FFF2-40B4-BE49-F238E27FC236}">
                  <a16:creationId xmlns:a16="http://schemas.microsoft.com/office/drawing/2014/main" id="{A692152F-D1FC-B58F-7EAE-97E0CED13EBA}"/>
                </a:ext>
              </a:extLst>
            </p:cNvPr>
            <p:cNvSpPr/>
            <p:nvPr/>
          </p:nvSpPr>
          <p:spPr>
            <a:xfrm>
              <a:off x="6766125" y="46395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0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5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2">
              <a:extLst>
                <a:ext uri="{FF2B5EF4-FFF2-40B4-BE49-F238E27FC236}">
                  <a16:creationId xmlns:a16="http://schemas.microsoft.com/office/drawing/2014/main" id="{63BB7B33-933A-B02C-B3F0-DD45D83F5FD2}"/>
                </a:ext>
              </a:extLst>
            </p:cNvPr>
            <p:cNvSpPr/>
            <p:nvPr/>
          </p:nvSpPr>
          <p:spPr>
            <a:xfrm>
              <a:off x="6836175" y="4697100"/>
              <a:ext cx="69225" cy="68425"/>
            </a:xfrm>
            <a:custGeom>
              <a:avLst/>
              <a:gdLst/>
              <a:ahLst/>
              <a:cxnLst/>
              <a:rect l="l" t="t" r="r" b="b"/>
              <a:pathLst>
                <a:path w="2769" h="2737" extrusionOk="0">
                  <a:moveTo>
                    <a:pt x="2535" y="1"/>
                  </a:moveTo>
                  <a:lnTo>
                    <a:pt x="0" y="234"/>
                  </a:lnTo>
                  <a:lnTo>
                    <a:pt x="200" y="2736"/>
                  </a:lnTo>
                  <a:lnTo>
                    <a:pt x="2769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2">
              <a:extLst>
                <a:ext uri="{FF2B5EF4-FFF2-40B4-BE49-F238E27FC236}">
                  <a16:creationId xmlns:a16="http://schemas.microsoft.com/office/drawing/2014/main" id="{4DE58678-4A4C-60D2-1065-A876DC69AE00}"/>
                </a:ext>
              </a:extLst>
            </p:cNvPr>
            <p:cNvSpPr/>
            <p:nvPr/>
          </p:nvSpPr>
          <p:spPr>
            <a:xfrm>
              <a:off x="6905375" y="4753825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67"/>
                  </a:lnTo>
                  <a:lnTo>
                    <a:pt x="234" y="2769"/>
                  </a:lnTo>
                  <a:lnTo>
                    <a:pt x="2770" y="2569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2">
              <a:extLst>
                <a:ext uri="{FF2B5EF4-FFF2-40B4-BE49-F238E27FC236}">
                  <a16:creationId xmlns:a16="http://schemas.microsoft.com/office/drawing/2014/main" id="{BA5315CF-3CB8-1C0A-C30A-6142915E852E}"/>
                </a:ext>
              </a:extLst>
            </p:cNvPr>
            <p:cNvSpPr/>
            <p:nvPr/>
          </p:nvSpPr>
          <p:spPr>
            <a:xfrm>
              <a:off x="6974600" y="481135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6" y="1"/>
                  </a:moveTo>
                  <a:lnTo>
                    <a:pt x="1" y="268"/>
                  </a:lnTo>
                  <a:lnTo>
                    <a:pt x="267" y="2803"/>
                  </a:lnTo>
                  <a:lnTo>
                    <a:pt x="2803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2">
              <a:extLst>
                <a:ext uri="{FF2B5EF4-FFF2-40B4-BE49-F238E27FC236}">
                  <a16:creationId xmlns:a16="http://schemas.microsoft.com/office/drawing/2014/main" id="{6733B4AB-FF02-E7DE-B7B1-15BCDE9339D1}"/>
                </a:ext>
              </a:extLst>
            </p:cNvPr>
            <p:cNvSpPr/>
            <p:nvPr/>
          </p:nvSpPr>
          <p:spPr>
            <a:xfrm>
              <a:off x="7037975" y="48063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1"/>
                  </a:moveTo>
                  <a:lnTo>
                    <a:pt x="1" y="201"/>
                  </a:lnTo>
                  <a:lnTo>
                    <a:pt x="268" y="2736"/>
                  </a:lnTo>
                  <a:lnTo>
                    <a:pt x="2803" y="2502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2">
              <a:extLst>
                <a:ext uri="{FF2B5EF4-FFF2-40B4-BE49-F238E27FC236}">
                  <a16:creationId xmlns:a16="http://schemas.microsoft.com/office/drawing/2014/main" id="{6E549627-FD7A-8177-72CE-828543E29021}"/>
                </a:ext>
              </a:extLst>
            </p:cNvPr>
            <p:cNvSpPr/>
            <p:nvPr/>
          </p:nvSpPr>
          <p:spPr>
            <a:xfrm>
              <a:off x="7097200" y="4736300"/>
              <a:ext cx="68400" cy="70075"/>
            </a:xfrm>
            <a:custGeom>
              <a:avLst/>
              <a:gdLst/>
              <a:ahLst/>
              <a:cxnLst/>
              <a:rect l="l" t="t" r="r" b="b"/>
              <a:pathLst>
                <a:path w="2736" h="2803" extrusionOk="0">
                  <a:moveTo>
                    <a:pt x="2535" y="1"/>
                  </a:moveTo>
                  <a:lnTo>
                    <a:pt x="0" y="268"/>
                  </a:lnTo>
                  <a:lnTo>
                    <a:pt x="200" y="2803"/>
                  </a:lnTo>
                  <a:lnTo>
                    <a:pt x="2735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2">
              <a:extLst>
                <a:ext uri="{FF2B5EF4-FFF2-40B4-BE49-F238E27FC236}">
                  <a16:creationId xmlns:a16="http://schemas.microsoft.com/office/drawing/2014/main" id="{3C13B359-86F6-875E-BE90-529A7D3ECD90}"/>
                </a:ext>
              </a:extLst>
            </p:cNvPr>
            <p:cNvSpPr/>
            <p:nvPr/>
          </p:nvSpPr>
          <p:spPr>
            <a:xfrm>
              <a:off x="7160575" y="473130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5" y="1"/>
                  </a:moveTo>
                  <a:lnTo>
                    <a:pt x="0" y="201"/>
                  </a:lnTo>
                  <a:lnTo>
                    <a:pt x="200" y="2736"/>
                  </a:lnTo>
                  <a:lnTo>
                    <a:pt x="2735" y="2502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2">
              <a:extLst>
                <a:ext uri="{FF2B5EF4-FFF2-40B4-BE49-F238E27FC236}">
                  <a16:creationId xmlns:a16="http://schemas.microsoft.com/office/drawing/2014/main" id="{9AF1FD68-ED83-9A8C-FF7F-F3E01C1A67FE}"/>
                </a:ext>
              </a:extLst>
            </p:cNvPr>
            <p:cNvSpPr/>
            <p:nvPr/>
          </p:nvSpPr>
          <p:spPr>
            <a:xfrm>
              <a:off x="7218100" y="4661250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1"/>
                  </a:moveTo>
                  <a:lnTo>
                    <a:pt x="1" y="267"/>
                  </a:lnTo>
                  <a:lnTo>
                    <a:pt x="234" y="2803"/>
                  </a:lnTo>
                  <a:lnTo>
                    <a:pt x="2769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2">
              <a:extLst>
                <a:ext uri="{FF2B5EF4-FFF2-40B4-BE49-F238E27FC236}">
                  <a16:creationId xmlns:a16="http://schemas.microsoft.com/office/drawing/2014/main" id="{274A801C-299A-673C-0AB1-4AF83AFC90F8}"/>
                </a:ext>
              </a:extLst>
            </p:cNvPr>
            <p:cNvSpPr/>
            <p:nvPr/>
          </p:nvSpPr>
          <p:spPr>
            <a:xfrm>
              <a:off x="7274825" y="45928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0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5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2">
              <a:extLst>
                <a:ext uri="{FF2B5EF4-FFF2-40B4-BE49-F238E27FC236}">
                  <a16:creationId xmlns:a16="http://schemas.microsoft.com/office/drawing/2014/main" id="{9AC9D6ED-8374-6794-E559-C6813A28519E}"/>
                </a:ext>
              </a:extLst>
            </p:cNvPr>
            <p:cNvSpPr/>
            <p:nvPr/>
          </p:nvSpPr>
          <p:spPr>
            <a:xfrm>
              <a:off x="7333200" y="4523650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0" y="201"/>
                  </a:lnTo>
                  <a:lnTo>
                    <a:pt x="234" y="2769"/>
                  </a:lnTo>
                  <a:lnTo>
                    <a:pt x="2802" y="2502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2">
              <a:extLst>
                <a:ext uri="{FF2B5EF4-FFF2-40B4-BE49-F238E27FC236}">
                  <a16:creationId xmlns:a16="http://schemas.microsoft.com/office/drawing/2014/main" id="{5EA02ADC-A180-FDE0-BA2B-A1ADEDA82215}"/>
                </a:ext>
              </a:extLst>
            </p:cNvPr>
            <p:cNvSpPr/>
            <p:nvPr/>
          </p:nvSpPr>
          <p:spPr>
            <a:xfrm>
              <a:off x="7397400" y="4516975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68"/>
                  </a:lnTo>
                  <a:lnTo>
                    <a:pt x="234" y="2769"/>
                  </a:lnTo>
                  <a:lnTo>
                    <a:pt x="2769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2">
              <a:extLst>
                <a:ext uri="{FF2B5EF4-FFF2-40B4-BE49-F238E27FC236}">
                  <a16:creationId xmlns:a16="http://schemas.microsoft.com/office/drawing/2014/main" id="{4CD164C9-2F63-CF1A-BD14-9FC232B9B4D0}"/>
                </a:ext>
              </a:extLst>
            </p:cNvPr>
            <p:cNvSpPr/>
            <p:nvPr/>
          </p:nvSpPr>
          <p:spPr>
            <a:xfrm>
              <a:off x="7460775" y="451115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6" y="0"/>
                  </a:moveTo>
                  <a:lnTo>
                    <a:pt x="1" y="234"/>
                  </a:lnTo>
                  <a:lnTo>
                    <a:pt x="234" y="2802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2">
              <a:extLst>
                <a:ext uri="{FF2B5EF4-FFF2-40B4-BE49-F238E27FC236}">
                  <a16:creationId xmlns:a16="http://schemas.microsoft.com/office/drawing/2014/main" id="{70FBA6AB-025F-C733-5A24-F25C4FD65ED8}"/>
                </a:ext>
              </a:extLst>
            </p:cNvPr>
            <p:cNvSpPr/>
            <p:nvPr/>
          </p:nvSpPr>
          <p:spPr>
            <a:xfrm>
              <a:off x="7489125" y="4126700"/>
              <a:ext cx="69250" cy="68400"/>
            </a:xfrm>
            <a:custGeom>
              <a:avLst/>
              <a:gdLst/>
              <a:ahLst/>
              <a:cxnLst/>
              <a:rect l="l" t="t" r="r" b="b"/>
              <a:pathLst>
                <a:path w="2770" h="2736" extrusionOk="0">
                  <a:moveTo>
                    <a:pt x="2536" y="1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770" y="2502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2">
              <a:extLst>
                <a:ext uri="{FF2B5EF4-FFF2-40B4-BE49-F238E27FC236}">
                  <a16:creationId xmlns:a16="http://schemas.microsoft.com/office/drawing/2014/main" id="{6580F50D-5E25-6282-C901-FF701FF9EB81}"/>
                </a:ext>
              </a:extLst>
            </p:cNvPr>
            <p:cNvSpPr/>
            <p:nvPr/>
          </p:nvSpPr>
          <p:spPr>
            <a:xfrm>
              <a:off x="7552525" y="412002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35" y="1"/>
                  </a:moveTo>
                  <a:lnTo>
                    <a:pt x="0" y="268"/>
                  </a:lnTo>
                  <a:lnTo>
                    <a:pt x="234" y="2769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2">
              <a:extLst>
                <a:ext uri="{FF2B5EF4-FFF2-40B4-BE49-F238E27FC236}">
                  <a16:creationId xmlns:a16="http://schemas.microsoft.com/office/drawing/2014/main" id="{C3C2D565-9EB9-3F9E-E563-6268652D054A}"/>
                </a:ext>
              </a:extLst>
            </p:cNvPr>
            <p:cNvSpPr/>
            <p:nvPr/>
          </p:nvSpPr>
          <p:spPr>
            <a:xfrm>
              <a:off x="7610900" y="405165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5" y="0"/>
                  </a:moveTo>
                  <a:lnTo>
                    <a:pt x="0" y="201"/>
                  </a:lnTo>
                  <a:lnTo>
                    <a:pt x="200" y="2736"/>
                  </a:lnTo>
                  <a:lnTo>
                    <a:pt x="2735" y="2502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2">
              <a:extLst>
                <a:ext uri="{FF2B5EF4-FFF2-40B4-BE49-F238E27FC236}">
                  <a16:creationId xmlns:a16="http://schemas.microsoft.com/office/drawing/2014/main" id="{9B547065-4668-732D-0C2E-B1E454529641}"/>
                </a:ext>
              </a:extLst>
            </p:cNvPr>
            <p:cNvSpPr/>
            <p:nvPr/>
          </p:nvSpPr>
          <p:spPr>
            <a:xfrm>
              <a:off x="7668425" y="3981600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0"/>
                  </a:moveTo>
                  <a:lnTo>
                    <a:pt x="1" y="267"/>
                  </a:lnTo>
                  <a:lnTo>
                    <a:pt x="234" y="2802"/>
                  </a:lnTo>
                  <a:lnTo>
                    <a:pt x="2769" y="2536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2">
              <a:extLst>
                <a:ext uri="{FF2B5EF4-FFF2-40B4-BE49-F238E27FC236}">
                  <a16:creationId xmlns:a16="http://schemas.microsoft.com/office/drawing/2014/main" id="{7525C411-381E-5285-3FA4-4995E47E5D57}"/>
                </a:ext>
              </a:extLst>
            </p:cNvPr>
            <p:cNvSpPr/>
            <p:nvPr/>
          </p:nvSpPr>
          <p:spPr>
            <a:xfrm>
              <a:off x="7725125" y="391237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1" y="268"/>
                  </a:lnTo>
                  <a:lnTo>
                    <a:pt x="268" y="2769"/>
                  </a:lnTo>
                  <a:lnTo>
                    <a:pt x="2803" y="2569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2">
              <a:extLst>
                <a:ext uri="{FF2B5EF4-FFF2-40B4-BE49-F238E27FC236}">
                  <a16:creationId xmlns:a16="http://schemas.microsoft.com/office/drawing/2014/main" id="{BCF4AA3B-CF7E-9059-DA53-CE355886A18C}"/>
                </a:ext>
              </a:extLst>
            </p:cNvPr>
            <p:cNvSpPr/>
            <p:nvPr/>
          </p:nvSpPr>
          <p:spPr>
            <a:xfrm>
              <a:off x="7789350" y="3906550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0"/>
                  </a:moveTo>
                  <a:lnTo>
                    <a:pt x="0" y="234"/>
                  </a:lnTo>
                  <a:lnTo>
                    <a:pt x="234" y="2802"/>
                  </a:lnTo>
                  <a:lnTo>
                    <a:pt x="2769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2">
              <a:extLst>
                <a:ext uri="{FF2B5EF4-FFF2-40B4-BE49-F238E27FC236}">
                  <a16:creationId xmlns:a16="http://schemas.microsoft.com/office/drawing/2014/main" id="{E661A739-F578-688C-50BF-D364F00E8553}"/>
                </a:ext>
              </a:extLst>
            </p:cNvPr>
            <p:cNvSpPr/>
            <p:nvPr/>
          </p:nvSpPr>
          <p:spPr>
            <a:xfrm>
              <a:off x="7852725" y="39015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6" y="0"/>
                  </a:moveTo>
                  <a:lnTo>
                    <a:pt x="1" y="200"/>
                  </a:lnTo>
                  <a:lnTo>
                    <a:pt x="234" y="2735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2">
              <a:extLst>
                <a:ext uri="{FF2B5EF4-FFF2-40B4-BE49-F238E27FC236}">
                  <a16:creationId xmlns:a16="http://schemas.microsoft.com/office/drawing/2014/main" id="{2F4DB1DA-F344-4AE8-813D-BE7B3ADD576B}"/>
                </a:ext>
              </a:extLst>
            </p:cNvPr>
            <p:cNvSpPr/>
            <p:nvPr/>
          </p:nvSpPr>
          <p:spPr>
            <a:xfrm>
              <a:off x="7916100" y="389487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603" y="0"/>
                  </a:moveTo>
                  <a:lnTo>
                    <a:pt x="1" y="267"/>
                  </a:lnTo>
                  <a:lnTo>
                    <a:pt x="268" y="2802"/>
                  </a:lnTo>
                  <a:lnTo>
                    <a:pt x="2803" y="2569"/>
                  </a:lnTo>
                  <a:lnTo>
                    <a:pt x="26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2">
              <a:extLst>
                <a:ext uri="{FF2B5EF4-FFF2-40B4-BE49-F238E27FC236}">
                  <a16:creationId xmlns:a16="http://schemas.microsoft.com/office/drawing/2014/main" id="{C6425550-1F29-5F69-9E0F-6104166204C9}"/>
                </a:ext>
              </a:extLst>
            </p:cNvPr>
            <p:cNvSpPr/>
            <p:nvPr/>
          </p:nvSpPr>
          <p:spPr>
            <a:xfrm>
              <a:off x="7981150" y="3889875"/>
              <a:ext cx="68400" cy="69225"/>
            </a:xfrm>
            <a:custGeom>
              <a:avLst/>
              <a:gdLst/>
              <a:ahLst/>
              <a:cxnLst/>
              <a:rect l="l" t="t" r="r" b="b"/>
              <a:pathLst>
                <a:path w="2736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01" y="2769"/>
                  </a:lnTo>
                  <a:lnTo>
                    <a:pt x="2736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2">
              <a:extLst>
                <a:ext uri="{FF2B5EF4-FFF2-40B4-BE49-F238E27FC236}">
                  <a16:creationId xmlns:a16="http://schemas.microsoft.com/office/drawing/2014/main" id="{AA50C2ED-BF19-5410-0C33-ED4E5EFB8286}"/>
                </a:ext>
              </a:extLst>
            </p:cNvPr>
            <p:cNvSpPr/>
            <p:nvPr/>
          </p:nvSpPr>
          <p:spPr>
            <a:xfrm>
              <a:off x="8049525" y="3947400"/>
              <a:ext cx="70075" cy="68425"/>
            </a:xfrm>
            <a:custGeom>
              <a:avLst/>
              <a:gdLst/>
              <a:ahLst/>
              <a:cxnLst/>
              <a:rect l="l" t="t" r="r" b="b"/>
              <a:pathLst>
                <a:path w="2803" h="2737" extrusionOk="0">
                  <a:moveTo>
                    <a:pt x="2536" y="1"/>
                  </a:moveTo>
                  <a:lnTo>
                    <a:pt x="1" y="201"/>
                  </a:lnTo>
                  <a:lnTo>
                    <a:pt x="268" y="2736"/>
                  </a:lnTo>
                  <a:lnTo>
                    <a:pt x="2803" y="2503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2">
              <a:extLst>
                <a:ext uri="{FF2B5EF4-FFF2-40B4-BE49-F238E27FC236}">
                  <a16:creationId xmlns:a16="http://schemas.microsoft.com/office/drawing/2014/main" id="{89C8D3C5-0859-DB2E-28F5-3458EA640755}"/>
                </a:ext>
              </a:extLst>
            </p:cNvPr>
            <p:cNvSpPr/>
            <p:nvPr/>
          </p:nvSpPr>
          <p:spPr>
            <a:xfrm>
              <a:off x="8119575" y="40049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6" y="0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803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2">
              <a:extLst>
                <a:ext uri="{FF2B5EF4-FFF2-40B4-BE49-F238E27FC236}">
                  <a16:creationId xmlns:a16="http://schemas.microsoft.com/office/drawing/2014/main" id="{E113B3D5-11A9-8042-4833-E3ED7769A376}"/>
                </a:ext>
              </a:extLst>
            </p:cNvPr>
            <p:cNvSpPr/>
            <p:nvPr/>
          </p:nvSpPr>
          <p:spPr>
            <a:xfrm>
              <a:off x="8189625" y="4061650"/>
              <a:ext cx="68425" cy="69250"/>
            </a:xfrm>
            <a:custGeom>
              <a:avLst/>
              <a:gdLst/>
              <a:ahLst/>
              <a:cxnLst/>
              <a:rect l="l" t="t" r="r" b="b"/>
              <a:pathLst>
                <a:path w="2737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01" y="2769"/>
                  </a:lnTo>
                  <a:lnTo>
                    <a:pt x="2736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2">
              <a:extLst>
                <a:ext uri="{FF2B5EF4-FFF2-40B4-BE49-F238E27FC236}">
                  <a16:creationId xmlns:a16="http://schemas.microsoft.com/office/drawing/2014/main" id="{AB85EF73-0FC4-8BCB-BB41-641F055B134F}"/>
                </a:ext>
              </a:extLst>
            </p:cNvPr>
            <p:cNvSpPr/>
            <p:nvPr/>
          </p:nvSpPr>
          <p:spPr>
            <a:xfrm>
              <a:off x="8194650" y="41258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0"/>
                  </a:moveTo>
                  <a:lnTo>
                    <a:pt x="0" y="200"/>
                  </a:lnTo>
                  <a:lnTo>
                    <a:pt x="234" y="2735"/>
                  </a:lnTo>
                  <a:lnTo>
                    <a:pt x="2802" y="2502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2">
              <a:extLst>
                <a:ext uri="{FF2B5EF4-FFF2-40B4-BE49-F238E27FC236}">
                  <a16:creationId xmlns:a16="http://schemas.microsoft.com/office/drawing/2014/main" id="{E824778E-8B0A-16F4-E22B-A708564E2602}"/>
                </a:ext>
              </a:extLst>
            </p:cNvPr>
            <p:cNvSpPr/>
            <p:nvPr/>
          </p:nvSpPr>
          <p:spPr>
            <a:xfrm>
              <a:off x="8200475" y="4188400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1" y="234"/>
                  </a:lnTo>
                  <a:lnTo>
                    <a:pt x="267" y="2770"/>
                  </a:lnTo>
                  <a:lnTo>
                    <a:pt x="2803" y="25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2">
              <a:extLst>
                <a:ext uri="{FF2B5EF4-FFF2-40B4-BE49-F238E27FC236}">
                  <a16:creationId xmlns:a16="http://schemas.microsoft.com/office/drawing/2014/main" id="{D2B462C5-3DA1-D8BB-C48C-40FFB65C9CF9}"/>
                </a:ext>
              </a:extLst>
            </p:cNvPr>
            <p:cNvSpPr/>
            <p:nvPr/>
          </p:nvSpPr>
          <p:spPr>
            <a:xfrm>
              <a:off x="8207150" y="425180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6" y="0"/>
                  </a:moveTo>
                  <a:lnTo>
                    <a:pt x="0" y="234"/>
                  </a:lnTo>
                  <a:lnTo>
                    <a:pt x="201" y="2735"/>
                  </a:lnTo>
                  <a:lnTo>
                    <a:pt x="2736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2">
              <a:extLst>
                <a:ext uri="{FF2B5EF4-FFF2-40B4-BE49-F238E27FC236}">
                  <a16:creationId xmlns:a16="http://schemas.microsoft.com/office/drawing/2014/main" id="{BBBB66DE-E150-D22F-7553-D839CE11F4C8}"/>
                </a:ext>
              </a:extLst>
            </p:cNvPr>
            <p:cNvSpPr/>
            <p:nvPr/>
          </p:nvSpPr>
          <p:spPr>
            <a:xfrm>
              <a:off x="8212150" y="4315175"/>
              <a:ext cx="70075" cy="69225"/>
            </a:xfrm>
            <a:custGeom>
              <a:avLst/>
              <a:gdLst/>
              <a:ahLst/>
              <a:cxnLst/>
              <a:rect l="l" t="t" r="r" b="b"/>
              <a:pathLst>
                <a:path w="2803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67" y="2769"/>
                  </a:lnTo>
                  <a:lnTo>
                    <a:pt x="2803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2">
              <a:extLst>
                <a:ext uri="{FF2B5EF4-FFF2-40B4-BE49-F238E27FC236}">
                  <a16:creationId xmlns:a16="http://schemas.microsoft.com/office/drawing/2014/main" id="{07EFD5AC-55FC-BE55-1574-34E3D0DBF1E9}"/>
                </a:ext>
              </a:extLst>
            </p:cNvPr>
            <p:cNvSpPr/>
            <p:nvPr/>
          </p:nvSpPr>
          <p:spPr>
            <a:xfrm>
              <a:off x="8218825" y="4377725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0"/>
                  </a:moveTo>
                  <a:lnTo>
                    <a:pt x="0" y="267"/>
                  </a:lnTo>
                  <a:lnTo>
                    <a:pt x="234" y="2802"/>
                  </a:lnTo>
                  <a:lnTo>
                    <a:pt x="2769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2">
              <a:extLst>
                <a:ext uri="{FF2B5EF4-FFF2-40B4-BE49-F238E27FC236}">
                  <a16:creationId xmlns:a16="http://schemas.microsoft.com/office/drawing/2014/main" id="{14C709FA-0ADC-131A-F48D-02477C98E560}"/>
                </a:ext>
              </a:extLst>
            </p:cNvPr>
            <p:cNvSpPr/>
            <p:nvPr/>
          </p:nvSpPr>
          <p:spPr>
            <a:xfrm>
              <a:off x="8224650" y="4441100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67"/>
                  </a:lnTo>
                  <a:lnTo>
                    <a:pt x="201" y="2769"/>
                  </a:lnTo>
                  <a:lnTo>
                    <a:pt x="2770" y="2569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2">
              <a:extLst>
                <a:ext uri="{FF2B5EF4-FFF2-40B4-BE49-F238E27FC236}">
                  <a16:creationId xmlns:a16="http://schemas.microsoft.com/office/drawing/2014/main" id="{CFABE2EB-7296-3772-98A0-3AEFEAB1A5E3}"/>
                </a:ext>
              </a:extLst>
            </p:cNvPr>
            <p:cNvSpPr/>
            <p:nvPr/>
          </p:nvSpPr>
          <p:spPr>
            <a:xfrm>
              <a:off x="8229675" y="450530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1"/>
                  </a:moveTo>
                  <a:lnTo>
                    <a:pt x="0" y="201"/>
                  </a:lnTo>
                  <a:lnTo>
                    <a:pt x="267" y="2736"/>
                  </a:lnTo>
                  <a:lnTo>
                    <a:pt x="2802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2">
              <a:extLst>
                <a:ext uri="{FF2B5EF4-FFF2-40B4-BE49-F238E27FC236}">
                  <a16:creationId xmlns:a16="http://schemas.microsoft.com/office/drawing/2014/main" id="{492545AA-1C44-8E33-237F-95D14735181D}"/>
                </a:ext>
              </a:extLst>
            </p:cNvPr>
            <p:cNvSpPr/>
            <p:nvPr/>
          </p:nvSpPr>
          <p:spPr>
            <a:xfrm>
              <a:off x="8172950" y="4573700"/>
              <a:ext cx="68425" cy="69225"/>
            </a:xfrm>
            <a:custGeom>
              <a:avLst/>
              <a:gdLst/>
              <a:ahLst/>
              <a:cxnLst/>
              <a:rect l="l" t="t" r="r" b="b"/>
              <a:pathLst>
                <a:path w="2737" h="2769" extrusionOk="0">
                  <a:moveTo>
                    <a:pt x="2536" y="0"/>
                  </a:moveTo>
                  <a:lnTo>
                    <a:pt x="1" y="267"/>
                  </a:lnTo>
                  <a:lnTo>
                    <a:pt x="201" y="2769"/>
                  </a:lnTo>
                  <a:lnTo>
                    <a:pt x="2736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2">
              <a:extLst>
                <a:ext uri="{FF2B5EF4-FFF2-40B4-BE49-F238E27FC236}">
                  <a16:creationId xmlns:a16="http://schemas.microsoft.com/office/drawing/2014/main" id="{08492997-72F0-B594-44DE-90974A88B135}"/>
                </a:ext>
              </a:extLst>
            </p:cNvPr>
            <p:cNvSpPr/>
            <p:nvPr/>
          </p:nvSpPr>
          <p:spPr>
            <a:xfrm>
              <a:off x="8114575" y="4642900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69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2">
              <a:extLst>
                <a:ext uri="{FF2B5EF4-FFF2-40B4-BE49-F238E27FC236}">
                  <a16:creationId xmlns:a16="http://schemas.microsoft.com/office/drawing/2014/main" id="{8BC3829B-0E5C-4930-746D-0CBB2D57110F}"/>
                </a:ext>
              </a:extLst>
            </p:cNvPr>
            <p:cNvSpPr/>
            <p:nvPr/>
          </p:nvSpPr>
          <p:spPr>
            <a:xfrm>
              <a:off x="8057050" y="4712125"/>
              <a:ext cx="70075" cy="69225"/>
            </a:xfrm>
            <a:custGeom>
              <a:avLst/>
              <a:gdLst/>
              <a:ahLst/>
              <a:cxnLst/>
              <a:rect l="l" t="t" r="r" b="b"/>
              <a:pathLst>
                <a:path w="2803" h="2769" extrusionOk="0">
                  <a:moveTo>
                    <a:pt x="2535" y="0"/>
                  </a:moveTo>
                  <a:lnTo>
                    <a:pt x="0" y="234"/>
                  </a:lnTo>
                  <a:lnTo>
                    <a:pt x="234" y="2769"/>
                  </a:lnTo>
                  <a:lnTo>
                    <a:pt x="2802" y="2502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2">
              <a:extLst>
                <a:ext uri="{FF2B5EF4-FFF2-40B4-BE49-F238E27FC236}">
                  <a16:creationId xmlns:a16="http://schemas.microsoft.com/office/drawing/2014/main" id="{DBF62AB7-C0F7-A27C-BC14-B166A58F23CE}"/>
                </a:ext>
              </a:extLst>
            </p:cNvPr>
            <p:cNvSpPr/>
            <p:nvPr/>
          </p:nvSpPr>
          <p:spPr>
            <a:xfrm>
              <a:off x="7993650" y="4717950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70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2">
              <a:extLst>
                <a:ext uri="{FF2B5EF4-FFF2-40B4-BE49-F238E27FC236}">
                  <a16:creationId xmlns:a16="http://schemas.microsoft.com/office/drawing/2014/main" id="{5A13D4D4-AB84-D7E2-2F9C-9D429586DD21}"/>
                </a:ext>
              </a:extLst>
            </p:cNvPr>
            <p:cNvSpPr/>
            <p:nvPr/>
          </p:nvSpPr>
          <p:spPr>
            <a:xfrm>
              <a:off x="7923600" y="466042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6" y="0"/>
                  </a:moveTo>
                  <a:lnTo>
                    <a:pt x="1" y="234"/>
                  </a:lnTo>
                  <a:lnTo>
                    <a:pt x="234" y="2802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2">
              <a:extLst>
                <a:ext uri="{FF2B5EF4-FFF2-40B4-BE49-F238E27FC236}">
                  <a16:creationId xmlns:a16="http://schemas.microsoft.com/office/drawing/2014/main" id="{B5CDBB7A-DBAD-EB64-7202-49A1C707C6E9}"/>
                </a:ext>
              </a:extLst>
            </p:cNvPr>
            <p:cNvSpPr/>
            <p:nvPr/>
          </p:nvSpPr>
          <p:spPr>
            <a:xfrm>
              <a:off x="7860225" y="4666250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69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2">
              <a:extLst>
                <a:ext uri="{FF2B5EF4-FFF2-40B4-BE49-F238E27FC236}">
                  <a16:creationId xmlns:a16="http://schemas.microsoft.com/office/drawing/2014/main" id="{E6402E2D-ECEE-8CFC-0075-834BB6D0CD06}"/>
                </a:ext>
              </a:extLst>
            </p:cNvPr>
            <p:cNvSpPr/>
            <p:nvPr/>
          </p:nvSpPr>
          <p:spPr>
            <a:xfrm>
              <a:off x="7790175" y="46095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0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803" y="2502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2">
              <a:extLst>
                <a:ext uri="{FF2B5EF4-FFF2-40B4-BE49-F238E27FC236}">
                  <a16:creationId xmlns:a16="http://schemas.microsoft.com/office/drawing/2014/main" id="{D9E8FA21-620B-B6F3-7D93-6A791C1C5158}"/>
                </a:ext>
              </a:extLst>
            </p:cNvPr>
            <p:cNvSpPr/>
            <p:nvPr/>
          </p:nvSpPr>
          <p:spPr>
            <a:xfrm>
              <a:off x="7720975" y="4552000"/>
              <a:ext cx="69225" cy="68400"/>
            </a:xfrm>
            <a:custGeom>
              <a:avLst/>
              <a:gdLst/>
              <a:ahLst/>
              <a:cxnLst/>
              <a:rect l="l" t="t" r="r" b="b"/>
              <a:pathLst>
                <a:path w="2769" h="2736" extrusionOk="0">
                  <a:moveTo>
                    <a:pt x="2569" y="1"/>
                  </a:moveTo>
                  <a:lnTo>
                    <a:pt x="0" y="201"/>
                  </a:lnTo>
                  <a:lnTo>
                    <a:pt x="234" y="2736"/>
                  </a:lnTo>
                  <a:lnTo>
                    <a:pt x="2769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2">
              <a:extLst>
                <a:ext uri="{FF2B5EF4-FFF2-40B4-BE49-F238E27FC236}">
                  <a16:creationId xmlns:a16="http://schemas.microsoft.com/office/drawing/2014/main" id="{E059D16B-0D0F-11AC-AD1C-7342C44179A2}"/>
                </a:ext>
              </a:extLst>
            </p:cNvPr>
            <p:cNvSpPr/>
            <p:nvPr/>
          </p:nvSpPr>
          <p:spPr>
            <a:xfrm>
              <a:off x="7651750" y="4494475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34" y="2769"/>
                  </a:lnTo>
                  <a:lnTo>
                    <a:pt x="2769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2">
              <a:extLst>
                <a:ext uri="{FF2B5EF4-FFF2-40B4-BE49-F238E27FC236}">
                  <a16:creationId xmlns:a16="http://schemas.microsoft.com/office/drawing/2014/main" id="{30E83E67-E23F-920A-0C59-322A7738D155}"/>
                </a:ext>
              </a:extLst>
            </p:cNvPr>
            <p:cNvSpPr/>
            <p:nvPr/>
          </p:nvSpPr>
          <p:spPr>
            <a:xfrm>
              <a:off x="7587550" y="449947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69" y="0"/>
                  </a:moveTo>
                  <a:lnTo>
                    <a:pt x="0" y="267"/>
                  </a:lnTo>
                  <a:lnTo>
                    <a:pt x="267" y="2802"/>
                  </a:lnTo>
                  <a:lnTo>
                    <a:pt x="2802" y="2569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2">
              <a:extLst>
                <a:ext uri="{FF2B5EF4-FFF2-40B4-BE49-F238E27FC236}">
                  <a16:creationId xmlns:a16="http://schemas.microsoft.com/office/drawing/2014/main" id="{67DCCB0C-7033-EB18-B02B-41ED1C97E4C2}"/>
                </a:ext>
              </a:extLst>
            </p:cNvPr>
            <p:cNvSpPr/>
            <p:nvPr/>
          </p:nvSpPr>
          <p:spPr>
            <a:xfrm>
              <a:off x="7524150" y="45061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6" y="0"/>
                  </a:moveTo>
                  <a:lnTo>
                    <a:pt x="1" y="200"/>
                  </a:lnTo>
                  <a:lnTo>
                    <a:pt x="268" y="2735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2">
              <a:extLst>
                <a:ext uri="{FF2B5EF4-FFF2-40B4-BE49-F238E27FC236}">
                  <a16:creationId xmlns:a16="http://schemas.microsoft.com/office/drawing/2014/main" id="{6E184379-18DD-C685-E610-F1B04079C378}"/>
                </a:ext>
              </a:extLst>
            </p:cNvPr>
            <p:cNvSpPr/>
            <p:nvPr/>
          </p:nvSpPr>
          <p:spPr>
            <a:xfrm>
              <a:off x="7761000" y="4155050"/>
              <a:ext cx="324425" cy="321925"/>
            </a:xfrm>
            <a:custGeom>
              <a:avLst/>
              <a:gdLst/>
              <a:ahLst/>
              <a:cxnLst/>
              <a:rect l="l" t="t" r="r" b="b"/>
              <a:pathLst>
                <a:path w="12977" h="12877" fill="none" extrusionOk="0">
                  <a:moveTo>
                    <a:pt x="10408" y="7339"/>
                  </a:moveTo>
                  <a:lnTo>
                    <a:pt x="12976" y="7072"/>
                  </a:lnTo>
                  <a:lnTo>
                    <a:pt x="12709" y="4571"/>
                  </a:lnTo>
                  <a:lnTo>
                    <a:pt x="10174" y="4771"/>
                  </a:lnTo>
                  <a:lnTo>
                    <a:pt x="9974" y="2269"/>
                  </a:lnTo>
                  <a:lnTo>
                    <a:pt x="7406" y="2502"/>
                  </a:lnTo>
                  <a:lnTo>
                    <a:pt x="7172" y="1"/>
                  </a:lnTo>
                  <a:lnTo>
                    <a:pt x="4637" y="201"/>
                  </a:lnTo>
                  <a:lnTo>
                    <a:pt x="4870" y="2736"/>
                  </a:lnTo>
                  <a:lnTo>
                    <a:pt x="2335" y="3003"/>
                  </a:lnTo>
                  <a:lnTo>
                    <a:pt x="2535" y="5505"/>
                  </a:lnTo>
                  <a:lnTo>
                    <a:pt x="0" y="5738"/>
                  </a:lnTo>
                  <a:lnTo>
                    <a:pt x="234" y="8273"/>
                  </a:lnTo>
                  <a:lnTo>
                    <a:pt x="2802" y="8040"/>
                  </a:lnTo>
                  <a:lnTo>
                    <a:pt x="3036" y="10575"/>
                  </a:lnTo>
                  <a:lnTo>
                    <a:pt x="5571" y="10308"/>
                  </a:lnTo>
                  <a:lnTo>
                    <a:pt x="5804" y="12877"/>
                  </a:lnTo>
                  <a:lnTo>
                    <a:pt x="8340" y="12610"/>
                  </a:lnTo>
                  <a:lnTo>
                    <a:pt x="8139" y="10075"/>
                  </a:lnTo>
                  <a:lnTo>
                    <a:pt x="10675" y="9874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2">
              <a:extLst>
                <a:ext uri="{FF2B5EF4-FFF2-40B4-BE49-F238E27FC236}">
                  <a16:creationId xmlns:a16="http://schemas.microsoft.com/office/drawing/2014/main" id="{FC21B595-21B8-E1E9-408A-BB1F152EF143}"/>
                </a:ext>
              </a:extLst>
            </p:cNvPr>
            <p:cNvSpPr/>
            <p:nvPr/>
          </p:nvSpPr>
          <p:spPr>
            <a:xfrm>
              <a:off x="6933750" y="4230950"/>
              <a:ext cx="323575" cy="321925"/>
            </a:xfrm>
            <a:custGeom>
              <a:avLst/>
              <a:gdLst/>
              <a:ahLst/>
              <a:cxnLst/>
              <a:rect l="l" t="t" r="r" b="b"/>
              <a:pathLst>
                <a:path w="12943" h="12877" fill="none" extrusionOk="0">
                  <a:moveTo>
                    <a:pt x="12943" y="7139"/>
                  </a:moveTo>
                  <a:lnTo>
                    <a:pt x="12742" y="4570"/>
                  </a:lnTo>
                  <a:lnTo>
                    <a:pt x="10207" y="4770"/>
                  </a:lnTo>
                  <a:lnTo>
                    <a:pt x="7639" y="5037"/>
                  </a:lnTo>
                  <a:lnTo>
                    <a:pt x="7405" y="2502"/>
                  </a:lnTo>
                  <a:lnTo>
                    <a:pt x="7138" y="0"/>
                  </a:lnTo>
                  <a:lnTo>
                    <a:pt x="4603" y="200"/>
                  </a:lnTo>
                  <a:lnTo>
                    <a:pt x="4870" y="2735"/>
                  </a:lnTo>
                  <a:lnTo>
                    <a:pt x="5104" y="5304"/>
                  </a:lnTo>
                  <a:lnTo>
                    <a:pt x="2569" y="5504"/>
                  </a:lnTo>
                  <a:lnTo>
                    <a:pt x="0" y="5738"/>
                  </a:lnTo>
                  <a:lnTo>
                    <a:pt x="234" y="8306"/>
                  </a:lnTo>
                  <a:lnTo>
                    <a:pt x="2769" y="8039"/>
                  </a:lnTo>
                  <a:lnTo>
                    <a:pt x="5304" y="7806"/>
                  </a:lnTo>
                  <a:lnTo>
                    <a:pt x="5571" y="10341"/>
                  </a:lnTo>
                  <a:lnTo>
                    <a:pt x="5804" y="12876"/>
                  </a:lnTo>
                  <a:lnTo>
                    <a:pt x="8373" y="12643"/>
                  </a:lnTo>
                  <a:lnTo>
                    <a:pt x="8106" y="10074"/>
                  </a:lnTo>
                  <a:lnTo>
                    <a:pt x="7872" y="7572"/>
                  </a:lnTo>
                  <a:lnTo>
                    <a:pt x="10407" y="7339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F9BE7DC-FED6-3D16-E477-AC6F655CC91C}"/>
              </a:ext>
            </a:extLst>
          </p:cNvPr>
          <p:cNvSpPr txBox="1"/>
          <p:nvPr/>
        </p:nvSpPr>
        <p:spPr>
          <a:xfrm>
            <a:off x="841766" y="1236734"/>
            <a:ext cx="566294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Ray Tracing technique is </a:t>
            </a:r>
            <a:r>
              <a:rPr lang="en-US" b="1" dirty="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extremely computationally expensive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.</a:t>
            </a:r>
          </a:p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</a:t>
            </a:r>
          </a:p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Ray Tracing can be implemented on CPU or GPU, which both has their own advantages and disadvantages.</a:t>
            </a:r>
          </a:p>
          <a:p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To make the algorithm easier to understand and experiment with, our program in this presentation runs entirely on the </a:t>
            </a:r>
            <a:r>
              <a:rPr lang="en-US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CPU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where operations are performed mostly </a:t>
            </a:r>
            <a:r>
              <a:rPr lang="en-US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sequentially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. </a:t>
            </a:r>
          </a:p>
          <a:p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25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>
          <a:extLst>
            <a:ext uri="{FF2B5EF4-FFF2-40B4-BE49-F238E27FC236}">
              <a16:creationId xmlns:a16="http://schemas.microsoft.com/office/drawing/2014/main" id="{7922C5F8-CA9E-F6D1-DF3E-524688433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42">
            <a:extLst>
              <a:ext uri="{FF2B5EF4-FFF2-40B4-BE49-F238E27FC236}">
                <a16:creationId xmlns:a16="http://schemas.microsoft.com/office/drawing/2014/main" id="{F52B2F53-086C-BE39-68F5-1EC6C7BC1C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5402" y="567953"/>
            <a:ext cx="474126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4. Constraints &amp; Conclusion</a:t>
            </a:r>
            <a:endParaRPr sz="2800" dirty="0"/>
          </a:p>
        </p:txBody>
      </p:sp>
      <p:grpSp>
        <p:nvGrpSpPr>
          <p:cNvPr id="858" name="Google Shape;858;p42">
            <a:extLst>
              <a:ext uri="{FF2B5EF4-FFF2-40B4-BE49-F238E27FC236}">
                <a16:creationId xmlns:a16="http://schemas.microsoft.com/office/drawing/2014/main" id="{9CDF0304-878D-8E5D-46FB-4C931BEDC5FB}"/>
              </a:ext>
            </a:extLst>
          </p:cNvPr>
          <p:cNvGrpSpPr/>
          <p:nvPr/>
        </p:nvGrpSpPr>
        <p:grpSpPr>
          <a:xfrm>
            <a:off x="7915879" y="459834"/>
            <a:ext cx="1016242" cy="639649"/>
            <a:chOff x="6724425" y="3889875"/>
            <a:chExt cx="1575325" cy="991550"/>
          </a:xfrm>
        </p:grpSpPr>
        <p:sp>
          <p:nvSpPr>
            <p:cNvPr id="859" name="Google Shape;859;p42">
              <a:extLst>
                <a:ext uri="{FF2B5EF4-FFF2-40B4-BE49-F238E27FC236}">
                  <a16:creationId xmlns:a16="http://schemas.microsoft.com/office/drawing/2014/main" id="{A0464B2B-8F8A-B75D-DE40-2D35F1220305}"/>
                </a:ext>
              </a:extLst>
            </p:cNvPr>
            <p:cNvSpPr/>
            <p:nvPr/>
          </p:nvSpPr>
          <p:spPr>
            <a:xfrm>
              <a:off x="7424925" y="413170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69" y="1"/>
                  </a:moveTo>
                  <a:lnTo>
                    <a:pt x="0" y="268"/>
                  </a:lnTo>
                  <a:lnTo>
                    <a:pt x="267" y="2803"/>
                  </a:lnTo>
                  <a:lnTo>
                    <a:pt x="2802" y="25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2">
              <a:extLst>
                <a:ext uri="{FF2B5EF4-FFF2-40B4-BE49-F238E27FC236}">
                  <a16:creationId xmlns:a16="http://schemas.microsoft.com/office/drawing/2014/main" id="{A91F7689-9990-61D4-4113-D383E64B8318}"/>
                </a:ext>
              </a:extLst>
            </p:cNvPr>
            <p:cNvSpPr/>
            <p:nvPr/>
          </p:nvSpPr>
          <p:spPr>
            <a:xfrm>
              <a:off x="7361550" y="41383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1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2">
              <a:extLst>
                <a:ext uri="{FF2B5EF4-FFF2-40B4-BE49-F238E27FC236}">
                  <a16:creationId xmlns:a16="http://schemas.microsoft.com/office/drawing/2014/main" id="{0B236FAC-5182-2898-8915-D31A7658AACD}"/>
                </a:ext>
              </a:extLst>
            </p:cNvPr>
            <p:cNvSpPr/>
            <p:nvPr/>
          </p:nvSpPr>
          <p:spPr>
            <a:xfrm>
              <a:off x="7291500" y="4080825"/>
              <a:ext cx="70075" cy="68425"/>
            </a:xfrm>
            <a:custGeom>
              <a:avLst/>
              <a:gdLst/>
              <a:ahLst/>
              <a:cxnLst/>
              <a:rect l="l" t="t" r="r" b="b"/>
              <a:pathLst>
                <a:path w="2803" h="2737" extrusionOk="0">
                  <a:moveTo>
                    <a:pt x="2569" y="1"/>
                  </a:moveTo>
                  <a:lnTo>
                    <a:pt x="0" y="201"/>
                  </a:lnTo>
                  <a:lnTo>
                    <a:pt x="267" y="2736"/>
                  </a:lnTo>
                  <a:lnTo>
                    <a:pt x="2802" y="25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2">
              <a:extLst>
                <a:ext uri="{FF2B5EF4-FFF2-40B4-BE49-F238E27FC236}">
                  <a16:creationId xmlns:a16="http://schemas.microsoft.com/office/drawing/2014/main" id="{965B7354-A49C-499B-B499-714B278F62BE}"/>
                </a:ext>
              </a:extLst>
            </p:cNvPr>
            <p:cNvSpPr/>
            <p:nvPr/>
          </p:nvSpPr>
          <p:spPr>
            <a:xfrm>
              <a:off x="7223100" y="4023300"/>
              <a:ext cx="68425" cy="69225"/>
            </a:xfrm>
            <a:custGeom>
              <a:avLst/>
              <a:gdLst/>
              <a:ahLst/>
              <a:cxnLst/>
              <a:rect l="l" t="t" r="r" b="b"/>
              <a:pathLst>
                <a:path w="2737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01" y="2769"/>
                  </a:lnTo>
                  <a:lnTo>
                    <a:pt x="2736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2">
              <a:extLst>
                <a:ext uri="{FF2B5EF4-FFF2-40B4-BE49-F238E27FC236}">
                  <a16:creationId xmlns:a16="http://schemas.microsoft.com/office/drawing/2014/main" id="{508C718A-1ED7-32CE-94AF-93BEB9528734}"/>
                </a:ext>
              </a:extLst>
            </p:cNvPr>
            <p:cNvSpPr/>
            <p:nvPr/>
          </p:nvSpPr>
          <p:spPr>
            <a:xfrm>
              <a:off x="7153050" y="3965750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68" y="2769"/>
                  </a:lnTo>
                  <a:lnTo>
                    <a:pt x="2803" y="2502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2">
              <a:extLst>
                <a:ext uri="{FF2B5EF4-FFF2-40B4-BE49-F238E27FC236}">
                  <a16:creationId xmlns:a16="http://schemas.microsoft.com/office/drawing/2014/main" id="{D94FACDD-B191-D016-8178-373D5EB81517}"/>
                </a:ext>
              </a:extLst>
            </p:cNvPr>
            <p:cNvSpPr/>
            <p:nvPr/>
          </p:nvSpPr>
          <p:spPr>
            <a:xfrm>
              <a:off x="7089675" y="3971600"/>
              <a:ext cx="70075" cy="69225"/>
            </a:xfrm>
            <a:custGeom>
              <a:avLst/>
              <a:gdLst/>
              <a:ahLst/>
              <a:cxnLst/>
              <a:rect l="l" t="t" r="r" b="b"/>
              <a:pathLst>
                <a:path w="2803" h="2769" extrusionOk="0">
                  <a:moveTo>
                    <a:pt x="2536" y="0"/>
                  </a:moveTo>
                  <a:lnTo>
                    <a:pt x="1" y="234"/>
                  </a:lnTo>
                  <a:lnTo>
                    <a:pt x="201" y="2769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2">
              <a:extLst>
                <a:ext uri="{FF2B5EF4-FFF2-40B4-BE49-F238E27FC236}">
                  <a16:creationId xmlns:a16="http://schemas.microsoft.com/office/drawing/2014/main" id="{C43BE84F-4075-6FF8-B236-5C43F2B69844}"/>
                </a:ext>
              </a:extLst>
            </p:cNvPr>
            <p:cNvSpPr/>
            <p:nvPr/>
          </p:nvSpPr>
          <p:spPr>
            <a:xfrm>
              <a:off x="7026300" y="3977425"/>
              <a:ext cx="68400" cy="69250"/>
            </a:xfrm>
            <a:custGeom>
              <a:avLst/>
              <a:gdLst/>
              <a:ahLst/>
              <a:cxnLst/>
              <a:rect l="l" t="t" r="r" b="b"/>
              <a:pathLst>
                <a:path w="2736" h="2770" extrusionOk="0">
                  <a:moveTo>
                    <a:pt x="2536" y="1"/>
                  </a:moveTo>
                  <a:lnTo>
                    <a:pt x="1" y="267"/>
                  </a:lnTo>
                  <a:lnTo>
                    <a:pt x="201" y="2769"/>
                  </a:lnTo>
                  <a:lnTo>
                    <a:pt x="2736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2">
              <a:extLst>
                <a:ext uri="{FF2B5EF4-FFF2-40B4-BE49-F238E27FC236}">
                  <a16:creationId xmlns:a16="http://schemas.microsoft.com/office/drawing/2014/main" id="{BA4EB2C0-0752-55DA-864C-C1BDE326B2F9}"/>
                </a:ext>
              </a:extLst>
            </p:cNvPr>
            <p:cNvSpPr/>
            <p:nvPr/>
          </p:nvSpPr>
          <p:spPr>
            <a:xfrm>
              <a:off x="6962100" y="3984100"/>
              <a:ext cx="69225" cy="68400"/>
            </a:xfrm>
            <a:custGeom>
              <a:avLst/>
              <a:gdLst/>
              <a:ahLst/>
              <a:cxnLst/>
              <a:rect l="l" t="t" r="r" b="b"/>
              <a:pathLst>
                <a:path w="2769" h="2736" extrusionOk="0">
                  <a:moveTo>
                    <a:pt x="2569" y="0"/>
                  </a:moveTo>
                  <a:lnTo>
                    <a:pt x="0" y="201"/>
                  </a:lnTo>
                  <a:lnTo>
                    <a:pt x="234" y="2736"/>
                  </a:lnTo>
                  <a:lnTo>
                    <a:pt x="2769" y="2502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2">
              <a:extLst>
                <a:ext uri="{FF2B5EF4-FFF2-40B4-BE49-F238E27FC236}">
                  <a16:creationId xmlns:a16="http://schemas.microsoft.com/office/drawing/2014/main" id="{F915FD76-D40E-CF5F-3534-CBA3F4CF811F}"/>
                </a:ext>
              </a:extLst>
            </p:cNvPr>
            <p:cNvSpPr/>
            <p:nvPr/>
          </p:nvSpPr>
          <p:spPr>
            <a:xfrm>
              <a:off x="6898725" y="3989100"/>
              <a:ext cx="69225" cy="68400"/>
            </a:xfrm>
            <a:custGeom>
              <a:avLst/>
              <a:gdLst/>
              <a:ahLst/>
              <a:cxnLst/>
              <a:rect l="l" t="t" r="r" b="b"/>
              <a:pathLst>
                <a:path w="2769" h="2736" extrusionOk="0">
                  <a:moveTo>
                    <a:pt x="2535" y="1"/>
                  </a:moveTo>
                  <a:lnTo>
                    <a:pt x="0" y="234"/>
                  </a:lnTo>
                  <a:lnTo>
                    <a:pt x="200" y="2736"/>
                  </a:lnTo>
                  <a:lnTo>
                    <a:pt x="2769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2">
              <a:extLst>
                <a:ext uri="{FF2B5EF4-FFF2-40B4-BE49-F238E27FC236}">
                  <a16:creationId xmlns:a16="http://schemas.microsoft.com/office/drawing/2014/main" id="{A361D1CC-999F-8CF9-C32C-82B14C8E29D3}"/>
                </a:ext>
              </a:extLst>
            </p:cNvPr>
            <p:cNvSpPr/>
            <p:nvPr/>
          </p:nvSpPr>
          <p:spPr>
            <a:xfrm>
              <a:off x="6840350" y="405747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5" y="1"/>
                  </a:moveTo>
                  <a:lnTo>
                    <a:pt x="0" y="268"/>
                  </a:lnTo>
                  <a:lnTo>
                    <a:pt x="267" y="2803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2">
              <a:extLst>
                <a:ext uri="{FF2B5EF4-FFF2-40B4-BE49-F238E27FC236}">
                  <a16:creationId xmlns:a16="http://schemas.microsoft.com/office/drawing/2014/main" id="{30F924B0-94AA-8E63-D660-F9A08000F20C}"/>
                </a:ext>
              </a:extLst>
            </p:cNvPr>
            <p:cNvSpPr/>
            <p:nvPr/>
          </p:nvSpPr>
          <p:spPr>
            <a:xfrm>
              <a:off x="6782800" y="412752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0" y="201"/>
                  </a:lnTo>
                  <a:lnTo>
                    <a:pt x="267" y="2770"/>
                  </a:lnTo>
                  <a:lnTo>
                    <a:pt x="2802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2">
              <a:extLst>
                <a:ext uri="{FF2B5EF4-FFF2-40B4-BE49-F238E27FC236}">
                  <a16:creationId xmlns:a16="http://schemas.microsoft.com/office/drawing/2014/main" id="{CF2EEEE5-AC49-F900-6966-D97F2F11AE4B}"/>
                </a:ext>
              </a:extLst>
            </p:cNvPr>
            <p:cNvSpPr/>
            <p:nvPr/>
          </p:nvSpPr>
          <p:spPr>
            <a:xfrm>
              <a:off x="6724425" y="41967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602" y="1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6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2">
              <a:extLst>
                <a:ext uri="{FF2B5EF4-FFF2-40B4-BE49-F238E27FC236}">
                  <a16:creationId xmlns:a16="http://schemas.microsoft.com/office/drawing/2014/main" id="{4B619350-2A7A-DAF1-AA5E-69F1D70A9323}"/>
                </a:ext>
              </a:extLst>
            </p:cNvPr>
            <p:cNvSpPr/>
            <p:nvPr/>
          </p:nvSpPr>
          <p:spPr>
            <a:xfrm>
              <a:off x="6731100" y="426012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1"/>
                  </a:moveTo>
                  <a:lnTo>
                    <a:pt x="0" y="201"/>
                  </a:lnTo>
                  <a:lnTo>
                    <a:pt x="234" y="2736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2">
              <a:extLst>
                <a:ext uri="{FF2B5EF4-FFF2-40B4-BE49-F238E27FC236}">
                  <a16:creationId xmlns:a16="http://schemas.microsoft.com/office/drawing/2014/main" id="{18DDA4BD-3171-1349-C9F7-2F46BAF32AA0}"/>
                </a:ext>
              </a:extLst>
            </p:cNvPr>
            <p:cNvSpPr/>
            <p:nvPr/>
          </p:nvSpPr>
          <p:spPr>
            <a:xfrm>
              <a:off x="6736925" y="4323500"/>
              <a:ext cx="69250" cy="68425"/>
            </a:xfrm>
            <a:custGeom>
              <a:avLst/>
              <a:gdLst/>
              <a:ahLst/>
              <a:cxnLst/>
              <a:rect l="l" t="t" r="r" b="b"/>
              <a:pathLst>
                <a:path w="2770" h="2737" extrusionOk="0">
                  <a:moveTo>
                    <a:pt x="2569" y="1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769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2">
              <a:extLst>
                <a:ext uri="{FF2B5EF4-FFF2-40B4-BE49-F238E27FC236}">
                  <a16:creationId xmlns:a16="http://schemas.microsoft.com/office/drawing/2014/main" id="{01408E96-C846-693B-1276-93D7D41A46A1}"/>
                </a:ext>
              </a:extLst>
            </p:cNvPr>
            <p:cNvSpPr/>
            <p:nvPr/>
          </p:nvSpPr>
          <p:spPr>
            <a:xfrm>
              <a:off x="6742775" y="4386050"/>
              <a:ext cx="69225" cy="70075"/>
            </a:xfrm>
            <a:custGeom>
              <a:avLst/>
              <a:gdLst/>
              <a:ahLst/>
              <a:cxnLst/>
              <a:rect l="l" t="t" r="r" b="b"/>
              <a:pathLst>
                <a:path w="2769" h="2803" extrusionOk="0">
                  <a:moveTo>
                    <a:pt x="2535" y="1"/>
                  </a:moveTo>
                  <a:lnTo>
                    <a:pt x="0" y="234"/>
                  </a:lnTo>
                  <a:lnTo>
                    <a:pt x="234" y="2803"/>
                  </a:lnTo>
                  <a:lnTo>
                    <a:pt x="2769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2">
              <a:extLst>
                <a:ext uri="{FF2B5EF4-FFF2-40B4-BE49-F238E27FC236}">
                  <a16:creationId xmlns:a16="http://schemas.microsoft.com/office/drawing/2014/main" id="{ECCEEF32-7518-50BF-80FB-87AA771E9180}"/>
                </a:ext>
              </a:extLst>
            </p:cNvPr>
            <p:cNvSpPr/>
            <p:nvPr/>
          </p:nvSpPr>
          <p:spPr>
            <a:xfrm>
              <a:off x="6748600" y="444942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36" y="1"/>
                  </a:moveTo>
                  <a:lnTo>
                    <a:pt x="1" y="268"/>
                  </a:lnTo>
                  <a:lnTo>
                    <a:pt x="268" y="2769"/>
                  </a:lnTo>
                  <a:lnTo>
                    <a:pt x="2803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2">
              <a:extLst>
                <a:ext uri="{FF2B5EF4-FFF2-40B4-BE49-F238E27FC236}">
                  <a16:creationId xmlns:a16="http://schemas.microsoft.com/office/drawing/2014/main" id="{8A4F3F3E-8A64-A52A-0637-F497DD30F9D3}"/>
                </a:ext>
              </a:extLst>
            </p:cNvPr>
            <p:cNvSpPr/>
            <p:nvPr/>
          </p:nvSpPr>
          <p:spPr>
            <a:xfrm>
              <a:off x="6755275" y="451365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6" y="0"/>
                  </a:moveTo>
                  <a:lnTo>
                    <a:pt x="1" y="200"/>
                  </a:lnTo>
                  <a:lnTo>
                    <a:pt x="201" y="2736"/>
                  </a:lnTo>
                  <a:lnTo>
                    <a:pt x="2736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2">
              <a:extLst>
                <a:ext uri="{FF2B5EF4-FFF2-40B4-BE49-F238E27FC236}">
                  <a16:creationId xmlns:a16="http://schemas.microsoft.com/office/drawing/2014/main" id="{26898623-03A5-AECF-64A5-A3344862AD8D}"/>
                </a:ext>
              </a:extLst>
            </p:cNvPr>
            <p:cNvSpPr/>
            <p:nvPr/>
          </p:nvSpPr>
          <p:spPr>
            <a:xfrm>
              <a:off x="6760275" y="4576200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69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2">
              <a:extLst>
                <a:ext uri="{FF2B5EF4-FFF2-40B4-BE49-F238E27FC236}">
                  <a16:creationId xmlns:a16="http://schemas.microsoft.com/office/drawing/2014/main" id="{E424E1C4-44C2-DE1E-C2BA-F17896EAB483}"/>
                </a:ext>
              </a:extLst>
            </p:cNvPr>
            <p:cNvSpPr/>
            <p:nvPr/>
          </p:nvSpPr>
          <p:spPr>
            <a:xfrm>
              <a:off x="6766125" y="46395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0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5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2">
              <a:extLst>
                <a:ext uri="{FF2B5EF4-FFF2-40B4-BE49-F238E27FC236}">
                  <a16:creationId xmlns:a16="http://schemas.microsoft.com/office/drawing/2014/main" id="{17204C75-A5F2-16B1-F65F-596DBEA9A342}"/>
                </a:ext>
              </a:extLst>
            </p:cNvPr>
            <p:cNvSpPr/>
            <p:nvPr/>
          </p:nvSpPr>
          <p:spPr>
            <a:xfrm>
              <a:off x="6836175" y="4697100"/>
              <a:ext cx="69225" cy="68425"/>
            </a:xfrm>
            <a:custGeom>
              <a:avLst/>
              <a:gdLst/>
              <a:ahLst/>
              <a:cxnLst/>
              <a:rect l="l" t="t" r="r" b="b"/>
              <a:pathLst>
                <a:path w="2769" h="2737" extrusionOk="0">
                  <a:moveTo>
                    <a:pt x="2535" y="1"/>
                  </a:moveTo>
                  <a:lnTo>
                    <a:pt x="0" y="234"/>
                  </a:lnTo>
                  <a:lnTo>
                    <a:pt x="200" y="2736"/>
                  </a:lnTo>
                  <a:lnTo>
                    <a:pt x="2769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2">
              <a:extLst>
                <a:ext uri="{FF2B5EF4-FFF2-40B4-BE49-F238E27FC236}">
                  <a16:creationId xmlns:a16="http://schemas.microsoft.com/office/drawing/2014/main" id="{51577B34-A300-1190-BC4F-83B8F9F2D41F}"/>
                </a:ext>
              </a:extLst>
            </p:cNvPr>
            <p:cNvSpPr/>
            <p:nvPr/>
          </p:nvSpPr>
          <p:spPr>
            <a:xfrm>
              <a:off x="6905375" y="4753825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67"/>
                  </a:lnTo>
                  <a:lnTo>
                    <a:pt x="234" y="2769"/>
                  </a:lnTo>
                  <a:lnTo>
                    <a:pt x="2770" y="2569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2">
              <a:extLst>
                <a:ext uri="{FF2B5EF4-FFF2-40B4-BE49-F238E27FC236}">
                  <a16:creationId xmlns:a16="http://schemas.microsoft.com/office/drawing/2014/main" id="{7ACAFC5C-8F28-F3CA-5807-D036E1C7AC65}"/>
                </a:ext>
              </a:extLst>
            </p:cNvPr>
            <p:cNvSpPr/>
            <p:nvPr/>
          </p:nvSpPr>
          <p:spPr>
            <a:xfrm>
              <a:off x="6974600" y="481135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6" y="1"/>
                  </a:moveTo>
                  <a:lnTo>
                    <a:pt x="1" y="268"/>
                  </a:lnTo>
                  <a:lnTo>
                    <a:pt x="267" y="2803"/>
                  </a:lnTo>
                  <a:lnTo>
                    <a:pt x="2803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2">
              <a:extLst>
                <a:ext uri="{FF2B5EF4-FFF2-40B4-BE49-F238E27FC236}">
                  <a16:creationId xmlns:a16="http://schemas.microsoft.com/office/drawing/2014/main" id="{D1ADA6D1-4947-D74C-9E91-12E339D836C2}"/>
                </a:ext>
              </a:extLst>
            </p:cNvPr>
            <p:cNvSpPr/>
            <p:nvPr/>
          </p:nvSpPr>
          <p:spPr>
            <a:xfrm>
              <a:off x="7037975" y="48063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1"/>
                  </a:moveTo>
                  <a:lnTo>
                    <a:pt x="1" y="201"/>
                  </a:lnTo>
                  <a:lnTo>
                    <a:pt x="268" y="2736"/>
                  </a:lnTo>
                  <a:lnTo>
                    <a:pt x="2803" y="2502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2">
              <a:extLst>
                <a:ext uri="{FF2B5EF4-FFF2-40B4-BE49-F238E27FC236}">
                  <a16:creationId xmlns:a16="http://schemas.microsoft.com/office/drawing/2014/main" id="{E07DA3EF-BBD8-6C1F-D815-ABA7A61CD12F}"/>
                </a:ext>
              </a:extLst>
            </p:cNvPr>
            <p:cNvSpPr/>
            <p:nvPr/>
          </p:nvSpPr>
          <p:spPr>
            <a:xfrm>
              <a:off x="7097200" y="4736300"/>
              <a:ext cx="68400" cy="70075"/>
            </a:xfrm>
            <a:custGeom>
              <a:avLst/>
              <a:gdLst/>
              <a:ahLst/>
              <a:cxnLst/>
              <a:rect l="l" t="t" r="r" b="b"/>
              <a:pathLst>
                <a:path w="2736" h="2803" extrusionOk="0">
                  <a:moveTo>
                    <a:pt x="2535" y="1"/>
                  </a:moveTo>
                  <a:lnTo>
                    <a:pt x="0" y="268"/>
                  </a:lnTo>
                  <a:lnTo>
                    <a:pt x="200" y="2803"/>
                  </a:lnTo>
                  <a:lnTo>
                    <a:pt x="2735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2">
              <a:extLst>
                <a:ext uri="{FF2B5EF4-FFF2-40B4-BE49-F238E27FC236}">
                  <a16:creationId xmlns:a16="http://schemas.microsoft.com/office/drawing/2014/main" id="{E9AF0595-F29A-371F-8984-C39B6201D0A5}"/>
                </a:ext>
              </a:extLst>
            </p:cNvPr>
            <p:cNvSpPr/>
            <p:nvPr/>
          </p:nvSpPr>
          <p:spPr>
            <a:xfrm>
              <a:off x="7160575" y="473130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5" y="1"/>
                  </a:moveTo>
                  <a:lnTo>
                    <a:pt x="0" y="201"/>
                  </a:lnTo>
                  <a:lnTo>
                    <a:pt x="200" y="2736"/>
                  </a:lnTo>
                  <a:lnTo>
                    <a:pt x="2735" y="2502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2">
              <a:extLst>
                <a:ext uri="{FF2B5EF4-FFF2-40B4-BE49-F238E27FC236}">
                  <a16:creationId xmlns:a16="http://schemas.microsoft.com/office/drawing/2014/main" id="{CCC86C6C-654D-346B-96E5-4E30768750E9}"/>
                </a:ext>
              </a:extLst>
            </p:cNvPr>
            <p:cNvSpPr/>
            <p:nvPr/>
          </p:nvSpPr>
          <p:spPr>
            <a:xfrm>
              <a:off x="7218100" y="4661250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1"/>
                  </a:moveTo>
                  <a:lnTo>
                    <a:pt x="1" y="267"/>
                  </a:lnTo>
                  <a:lnTo>
                    <a:pt x="234" y="2803"/>
                  </a:lnTo>
                  <a:lnTo>
                    <a:pt x="2769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2">
              <a:extLst>
                <a:ext uri="{FF2B5EF4-FFF2-40B4-BE49-F238E27FC236}">
                  <a16:creationId xmlns:a16="http://schemas.microsoft.com/office/drawing/2014/main" id="{544D7F50-32B2-955E-48D8-4C5BE73955C7}"/>
                </a:ext>
              </a:extLst>
            </p:cNvPr>
            <p:cNvSpPr/>
            <p:nvPr/>
          </p:nvSpPr>
          <p:spPr>
            <a:xfrm>
              <a:off x="7274825" y="45928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0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5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2">
              <a:extLst>
                <a:ext uri="{FF2B5EF4-FFF2-40B4-BE49-F238E27FC236}">
                  <a16:creationId xmlns:a16="http://schemas.microsoft.com/office/drawing/2014/main" id="{DC31FE90-83E6-DA9C-DE9A-94A97AE98794}"/>
                </a:ext>
              </a:extLst>
            </p:cNvPr>
            <p:cNvSpPr/>
            <p:nvPr/>
          </p:nvSpPr>
          <p:spPr>
            <a:xfrm>
              <a:off x="7333200" y="4523650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0" y="201"/>
                  </a:lnTo>
                  <a:lnTo>
                    <a:pt x="234" y="2769"/>
                  </a:lnTo>
                  <a:lnTo>
                    <a:pt x="2802" y="2502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2">
              <a:extLst>
                <a:ext uri="{FF2B5EF4-FFF2-40B4-BE49-F238E27FC236}">
                  <a16:creationId xmlns:a16="http://schemas.microsoft.com/office/drawing/2014/main" id="{334A6FB8-1C3B-1569-1257-D7B682C255B5}"/>
                </a:ext>
              </a:extLst>
            </p:cNvPr>
            <p:cNvSpPr/>
            <p:nvPr/>
          </p:nvSpPr>
          <p:spPr>
            <a:xfrm>
              <a:off x="7397400" y="4516975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68"/>
                  </a:lnTo>
                  <a:lnTo>
                    <a:pt x="234" y="2769"/>
                  </a:lnTo>
                  <a:lnTo>
                    <a:pt x="2769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2">
              <a:extLst>
                <a:ext uri="{FF2B5EF4-FFF2-40B4-BE49-F238E27FC236}">
                  <a16:creationId xmlns:a16="http://schemas.microsoft.com/office/drawing/2014/main" id="{C883E019-F6A0-FFC8-9ABC-6A2226323165}"/>
                </a:ext>
              </a:extLst>
            </p:cNvPr>
            <p:cNvSpPr/>
            <p:nvPr/>
          </p:nvSpPr>
          <p:spPr>
            <a:xfrm>
              <a:off x="7460775" y="451115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6" y="0"/>
                  </a:moveTo>
                  <a:lnTo>
                    <a:pt x="1" y="234"/>
                  </a:lnTo>
                  <a:lnTo>
                    <a:pt x="234" y="2802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2">
              <a:extLst>
                <a:ext uri="{FF2B5EF4-FFF2-40B4-BE49-F238E27FC236}">
                  <a16:creationId xmlns:a16="http://schemas.microsoft.com/office/drawing/2014/main" id="{0120855D-EE6B-FE71-139A-40EEA189DB3E}"/>
                </a:ext>
              </a:extLst>
            </p:cNvPr>
            <p:cNvSpPr/>
            <p:nvPr/>
          </p:nvSpPr>
          <p:spPr>
            <a:xfrm>
              <a:off x="7489125" y="4126700"/>
              <a:ext cx="69250" cy="68400"/>
            </a:xfrm>
            <a:custGeom>
              <a:avLst/>
              <a:gdLst/>
              <a:ahLst/>
              <a:cxnLst/>
              <a:rect l="l" t="t" r="r" b="b"/>
              <a:pathLst>
                <a:path w="2770" h="2736" extrusionOk="0">
                  <a:moveTo>
                    <a:pt x="2536" y="1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770" y="2502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2">
              <a:extLst>
                <a:ext uri="{FF2B5EF4-FFF2-40B4-BE49-F238E27FC236}">
                  <a16:creationId xmlns:a16="http://schemas.microsoft.com/office/drawing/2014/main" id="{329D231F-139C-20DB-D5EE-550F60769B39}"/>
                </a:ext>
              </a:extLst>
            </p:cNvPr>
            <p:cNvSpPr/>
            <p:nvPr/>
          </p:nvSpPr>
          <p:spPr>
            <a:xfrm>
              <a:off x="7552525" y="412002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35" y="1"/>
                  </a:moveTo>
                  <a:lnTo>
                    <a:pt x="0" y="268"/>
                  </a:lnTo>
                  <a:lnTo>
                    <a:pt x="234" y="2769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2">
              <a:extLst>
                <a:ext uri="{FF2B5EF4-FFF2-40B4-BE49-F238E27FC236}">
                  <a16:creationId xmlns:a16="http://schemas.microsoft.com/office/drawing/2014/main" id="{820372E6-FA8C-0018-3D8F-0C403B8A7419}"/>
                </a:ext>
              </a:extLst>
            </p:cNvPr>
            <p:cNvSpPr/>
            <p:nvPr/>
          </p:nvSpPr>
          <p:spPr>
            <a:xfrm>
              <a:off x="7610900" y="405165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5" y="0"/>
                  </a:moveTo>
                  <a:lnTo>
                    <a:pt x="0" y="201"/>
                  </a:lnTo>
                  <a:lnTo>
                    <a:pt x="200" y="2736"/>
                  </a:lnTo>
                  <a:lnTo>
                    <a:pt x="2735" y="2502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2">
              <a:extLst>
                <a:ext uri="{FF2B5EF4-FFF2-40B4-BE49-F238E27FC236}">
                  <a16:creationId xmlns:a16="http://schemas.microsoft.com/office/drawing/2014/main" id="{8B1F7958-3017-7C13-DB49-15A94C8029C4}"/>
                </a:ext>
              </a:extLst>
            </p:cNvPr>
            <p:cNvSpPr/>
            <p:nvPr/>
          </p:nvSpPr>
          <p:spPr>
            <a:xfrm>
              <a:off x="7668425" y="3981600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0"/>
                  </a:moveTo>
                  <a:lnTo>
                    <a:pt x="1" y="267"/>
                  </a:lnTo>
                  <a:lnTo>
                    <a:pt x="234" y="2802"/>
                  </a:lnTo>
                  <a:lnTo>
                    <a:pt x="2769" y="2536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2">
              <a:extLst>
                <a:ext uri="{FF2B5EF4-FFF2-40B4-BE49-F238E27FC236}">
                  <a16:creationId xmlns:a16="http://schemas.microsoft.com/office/drawing/2014/main" id="{6A599113-96DF-460E-01AE-096E955B8A9B}"/>
                </a:ext>
              </a:extLst>
            </p:cNvPr>
            <p:cNvSpPr/>
            <p:nvPr/>
          </p:nvSpPr>
          <p:spPr>
            <a:xfrm>
              <a:off x="7725125" y="391237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1" y="268"/>
                  </a:lnTo>
                  <a:lnTo>
                    <a:pt x="268" y="2769"/>
                  </a:lnTo>
                  <a:lnTo>
                    <a:pt x="2803" y="2569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2">
              <a:extLst>
                <a:ext uri="{FF2B5EF4-FFF2-40B4-BE49-F238E27FC236}">
                  <a16:creationId xmlns:a16="http://schemas.microsoft.com/office/drawing/2014/main" id="{0E02964F-7A5A-7A32-5895-5F66FF1FE081}"/>
                </a:ext>
              </a:extLst>
            </p:cNvPr>
            <p:cNvSpPr/>
            <p:nvPr/>
          </p:nvSpPr>
          <p:spPr>
            <a:xfrm>
              <a:off x="7789350" y="3906550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0"/>
                  </a:moveTo>
                  <a:lnTo>
                    <a:pt x="0" y="234"/>
                  </a:lnTo>
                  <a:lnTo>
                    <a:pt x="234" y="2802"/>
                  </a:lnTo>
                  <a:lnTo>
                    <a:pt x="2769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2">
              <a:extLst>
                <a:ext uri="{FF2B5EF4-FFF2-40B4-BE49-F238E27FC236}">
                  <a16:creationId xmlns:a16="http://schemas.microsoft.com/office/drawing/2014/main" id="{BDEC4613-4FF2-8AC2-0F66-698B0E783B1B}"/>
                </a:ext>
              </a:extLst>
            </p:cNvPr>
            <p:cNvSpPr/>
            <p:nvPr/>
          </p:nvSpPr>
          <p:spPr>
            <a:xfrm>
              <a:off x="7852725" y="39015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6" y="0"/>
                  </a:moveTo>
                  <a:lnTo>
                    <a:pt x="1" y="200"/>
                  </a:lnTo>
                  <a:lnTo>
                    <a:pt x="234" y="2735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2">
              <a:extLst>
                <a:ext uri="{FF2B5EF4-FFF2-40B4-BE49-F238E27FC236}">
                  <a16:creationId xmlns:a16="http://schemas.microsoft.com/office/drawing/2014/main" id="{034CE14B-94E9-3CB5-FB18-0C652B5280E4}"/>
                </a:ext>
              </a:extLst>
            </p:cNvPr>
            <p:cNvSpPr/>
            <p:nvPr/>
          </p:nvSpPr>
          <p:spPr>
            <a:xfrm>
              <a:off x="7916100" y="389487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603" y="0"/>
                  </a:moveTo>
                  <a:lnTo>
                    <a:pt x="1" y="267"/>
                  </a:lnTo>
                  <a:lnTo>
                    <a:pt x="268" y="2802"/>
                  </a:lnTo>
                  <a:lnTo>
                    <a:pt x="2803" y="2569"/>
                  </a:lnTo>
                  <a:lnTo>
                    <a:pt x="26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2">
              <a:extLst>
                <a:ext uri="{FF2B5EF4-FFF2-40B4-BE49-F238E27FC236}">
                  <a16:creationId xmlns:a16="http://schemas.microsoft.com/office/drawing/2014/main" id="{9BD96573-5344-8DC4-B9D7-90376D983157}"/>
                </a:ext>
              </a:extLst>
            </p:cNvPr>
            <p:cNvSpPr/>
            <p:nvPr/>
          </p:nvSpPr>
          <p:spPr>
            <a:xfrm>
              <a:off x="7981150" y="3889875"/>
              <a:ext cx="68400" cy="69225"/>
            </a:xfrm>
            <a:custGeom>
              <a:avLst/>
              <a:gdLst/>
              <a:ahLst/>
              <a:cxnLst/>
              <a:rect l="l" t="t" r="r" b="b"/>
              <a:pathLst>
                <a:path w="2736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01" y="2769"/>
                  </a:lnTo>
                  <a:lnTo>
                    <a:pt x="2736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2">
              <a:extLst>
                <a:ext uri="{FF2B5EF4-FFF2-40B4-BE49-F238E27FC236}">
                  <a16:creationId xmlns:a16="http://schemas.microsoft.com/office/drawing/2014/main" id="{2BE55571-1F7F-1E82-A1D8-E2F431F77C78}"/>
                </a:ext>
              </a:extLst>
            </p:cNvPr>
            <p:cNvSpPr/>
            <p:nvPr/>
          </p:nvSpPr>
          <p:spPr>
            <a:xfrm>
              <a:off x="8049525" y="3947400"/>
              <a:ext cx="70075" cy="68425"/>
            </a:xfrm>
            <a:custGeom>
              <a:avLst/>
              <a:gdLst/>
              <a:ahLst/>
              <a:cxnLst/>
              <a:rect l="l" t="t" r="r" b="b"/>
              <a:pathLst>
                <a:path w="2803" h="2737" extrusionOk="0">
                  <a:moveTo>
                    <a:pt x="2536" y="1"/>
                  </a:moveTo>
                  <a:lnTo>
                    <a:pt x="1" y="201"/>
                  </a:lnTo>
                  <a:lnTo>
                    <a:pt x="268" y="2736"/>
                  </a:lnTo>
                  <a:lnTo>
                    <a:pt x="2803" y="2503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2">
              <a:extLst>
                <a:ext uri="{FF2B5EF4-FFF2-40B4-BE49-F238E27FC236}">
                  <a16:creationId xmlns:a16="http://schemas.microsoft.com/office/drawing/2014/main" id="{D3FAC0AD-D503-AB1C-B20D-385F63866EEF}"/>
                </a:ext>
              </a:extLst>
            </p:cNvPr>
            <p:cNvSpPr/>
            <p:nvPr/>
          </p:nvSpPr>
          <p:spPr>
            <a:xfrm>
              <a:off x="8119575" y="40049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6" y="0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803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2">
              <a:extLst>
                <a:ext uri="{FF2B5EF4-FFF2-40B4-BE49-F238E27FC236}">
                  <a16:creationId xmlns:a16="http://schemas.microsoft.com/office/drawing/2014/main" id="{8D31C9B1-165E-FACC-DF12-6313EBD4AB6E}"/>
                </a:ext>
              </a:extLst>
            </p:cNvPr>
            <p:cNvSpPr/>
            <p:nvPr/>
          </p:nvSpPr>
          <p:spPr>
            <a:xfrm>
              <a:off x="8189625" y="4061650"/>
              <a:ext cx="68425" cy="69250"/>
            </a:xfrm>
            <a:custGeom>
              <a:avLst/>
              <a:gdLst/>
              <a:ahLst/>
              <a:cxnLst/>
              <a:rect l="l" t="t" r="r" b="b"/>
              <a:pathLst>
                <a:path w="2737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01" y="2769"/>
                  </a:lnTo>
                  <a:lnTo>
                    <a:pt x="2736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2">
              <a:extLst>
                <a:ext uri="{FF2B5EF4-FFF2-40B4-BE49-F238E27FC236}">
                  <a16:creationId xmlns:a16="http://schemas.microsoft.com/office/drawing/2014/main" id="{86263764-D36D-5880-DB9B-A7B2050930FB}"/>
                </a:ext>
              </a:extLst>
            </p:cNvPr>
            <p:cNvSpPr/>
            <p:nvPr/>
          </p:nvSpPr>
          <p:spPr>
            <a:xfrm>
              <a:off x="8194650" y="41258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0"/>
                  </a:moveTo>
                  <a:lnTo>
                    <a:pt x="0" y="200"/>
                  </a:lnTo>
                  <a:lnTo>
                    <a:pt x="234" y="2735"/>
                  </a:lnTo>
                  <a:lnTo>
                    <a:pt x="2802" y="2502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2">
              <a:extLst>
                <a:ext uri="{FF2B5EF4-FFF2-40B4-BE49-F238E27FC236}">
                  <a16:creationId xmlns:a16="http://schemas.microsoft.com/office/drawing/2014/main" id="{CDC8929E-9779-458D-4B70-6716986932E0}"/>
                </a:ext>
              </a:extLst>
            </p:cNvPr>
            <p:cNvSpPr/>
            <p:nvPr/>
          </p:nvSpPr>
          <p:spPr>
            <a:xfrm>
              <a:off x="8200475" y="4188400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1" y="234"/>
                  </a:lnTo>
                  <a:lnTo>
                    <a:pt x="267" y="2770"/>
                  </a:lnTo>
                  <a:lnTo>
                    <a:pt x="2803" y="25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2">
              <a:extLst>
                <a:ext uri="{FF2B5EF4-FFF2-40B4-BE49-F238E27FC236}">
                  <a16:creationId xmlns:a16="http://schemas.microsoft.com/office/drawing/2014/main" id="{6A213EAD-ED3E-5054-4D7B-B3EF71E64F70}"/>
                </a:ext>
              </a:extLst>
            </p:cNvPr>
            <p:cNvSpPr/>
            <p:nvPr/>
          </p:nvSpPr>
          <p:spPr>
            <a:xfrm>
              <a:off x="8207150" y="425180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6" y="0"/>
                  </a:moveTo>
                  <a:lnTo>
                    <a:pt x="0" y="234"/>
                  </a:lnTo>
                  <a:lnTo>
                    <a:pt x="201" y="2735"/>
                  </a:lnTo>
                  <a:lnTo>
                    <a:pt x="2736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2">
              <a:extLst>
                <a:ext uri="{FF2B5EF4-FFF2-40B4-BE49-F238E27FC236}">
                  <a16:creationId xmlns:a16="http://schemas.microsoft.com/office/drawing/2014/main" id="{3BD5AFE0-5E41-9AE4-7522-2D538276B2B3}"/>
                </a:ext>
              </a:extLst>
            </p:cNvPr>
            <p:cNvSpPr/>
            <p:nvPr/>
          </p:nvSpPr>
          <p:spPr>
            <a:xfrm>
              <a:off x="8212150" y="4315175"/>
              <a:ext cx="70075" cy="69225"/>
            </a:xfrm>
            <a:custGeom>
              <a:avLst/>
              <a:gdLst/>
              <a:ahLst/>
              <a:cxnLst/>
              <a:rect l="l" t="t" r="r" b="b"/>
              <a:pathLst>
                <a:path w="2803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67" y="2769"/>
                  </a:lnTo>
                  <a:lnTo>
                    <a:pt x="2803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2">
              <a:extLst>
                <a:ext uri="{FF2B5EF4-FFF2-40B4-BE49-F238E27FC236}">
                  <a16:creationId xmlns:a16="http://schemas.microsoft.com/office/drawing/2014/main" id="{817E0654-5080-E402-BCE1-E33A99BECE71}"/>
                </a:ext>
              </a:extLst>
            </p:cNvPr>
            <p:cNvSpPr/>
            <p:nvPr/>
          </p:nvSpPr>
          <p:spPr>
            <a:xfrm>
              <a:off x="8218825" y="4377725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0"/>
                  </a:moveTo>
                  <a:lnTo>
                    <a:pt x="0" y="267"/>
                  </a:lnTo>
                  <a:lnTo>
                    <a:pt x="234" y="2802"/>
                  </a:lnTo>
                  <a:lnTo>
                    <a:pt x="2769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2">
              <a:extLst>
                <a:ext uri="{FF2B5EF4-FFF2-40B4-BE49-F238E27FC236}">
                  <a16:creationId xmlns:a16="http://schemas.microsoft.com/office/drawing/2014/main" id="{159CD686-6952-FDCA-2C11-261AF7F3A11C}"/>
                </a:ext>
              </a:extLst>
            </p:cNvPr>
            <p:cNvSpPr/>
            <p:nvPr/>
          </p:nvSpPr>
          <p:spPr>
            <a:xfrm>
              <a:off x="8224650" y="4441100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67"/>
                  </a:lnTo>
                  <a:lnTo>
                    <a:pt x="201" y="2769"/>
                  </a:lnTo>
                  <a:lnTo>
                    <a:pt x="2770" y="2569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2">
              <a:extLst>
                <a:ext uri="{FF2B5EF4-FFF2-40B4-BE49-F238E27FC236}">
                  <a16:creationId xmlns:a16="http://schemas.microsoft.com/office/drawing/2014/main" id="{6FF98DB7-56E9-010B-16B6-E32FC27FFA63}"/>
                </a:ext>
              </a:extLst>
            </p:cNvPr>
            <p:cNvSpPr/>
            <p:nvPr/>
          </p:nvSpPr>
          <p:spPr>
            <a:xfrm>
              <a:off x="8229675" y="450530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1"/>
                  </a:moveTo>
                  <a:lnTo>
                    <a:pt x="0" y="201"/>
                  </a:lnTo>
                  <a:lnTo>
                    <a:pt x="267" y="2736"/>
                  </a:lnTo>
                  <a:lnTo>
                    <a:pt x="2802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2">
              <a:extLst>
                <a:ext uri="{FF2B5EF4-FFF2-40B4-BE49-F238E27FC236}">
                  <a16:creationId xmlns:a16="http://schemas.microsoft.com/office/drawing/2014/main" id="{D0444B9B-3772-2E04-43ED-04CB53FA4D49}"/>
                </a:ext>
              </a:extLst>
            </p:cNvPr>
            <p:cNvSpPr/>
            <p:nvPr/>
          </p:nvSpPr>
          <p:spPr>
            <a:xfrm>
              <a:off x="8172950" y="4573700"/>
              <a:ext cx="68425" cy="69225"/>
            </a:xfrm>
            <a:custGeom>
              <a:avLst/>
              <a:gdLst/>
              <a:ahLst/>
              <a:cxnLst/>
              <a:rect l="l" t="t" r="r" b="b"/>
              <a:pathLst>
                <a:path w="2737" h="2769" extrusionOk="0">
                  <a:moveTo>
                    <a:pt x="2536" y="0"/>
                  </a:moveTo>
                  <a:lnTo>
                    <a:pt x="1" y="267"/>
                  </a:lnTo>
                  <a:lnTo>
                    <a:pt x="201" y="2769"/>
                  </a:lnTo>
                  <a:lnTo>
                    <a:pt x="2736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2">
              <a:extLst>
                <a:ext uri="{FF2B5EF4-FFF2-40B4-BE49-F238E27FC236}">
                  <a16:creationId xmlns:a16="http://schemas.microsoft.com/office/drawing/2014/main" id="{B8E6DFC0-FE0A-B34F-EA3F-63F37A0DE81A}"/>
                </a:ext>
              </a:extLst>
            </p:cNvPr>
            <p:cNvSpPr/>
            <p:nvPr/>
          </p:nvSpPr>
          <p:spPr>
            <a:xfrm>
              <a:off x="8114575" y="4642900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69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2">
              <a:extLst>
                <a:ext uri="{FF2B5EF4-FFF2-40B4-BE49-F238E27FC236}">
                  <a16:creationId xmlns:a16="http://schemas.microsoft.com/office/drawing/2014/main" id="{0613358A-A09B-6B8A-6C6C-AB68062D7259}"/>
                </a:ext>
              </a:extLst>
            </p:cNvPr>
            <p:cNvSpPr/>
            <p:nvPr/>
          </p:nvSpPr>
          <p:spPr>
            <a:xfrm>
              <a:off x="8057050" y="4712125"/>
              <a:ext cx="70075" cy="69225"/>
            </a:xfrm>
            <a:custGeom>
              <a:avLst/>
              <a:gdLst/>
              <a:ahLst/>
              <a:cxnLst/>
              <a:rect l="l" t="t" r="r" b="b"/>
              <a:pathLst>
                <a:path w="2803" h="2769" extrusionOk="0">
                  <a:moveTo>
                    <a:pt x="2535" y="0"/>
                  </a:moveTo>
                  <a:lnTo>
                    <a:pt x="0" y="234"/>
                  </a:lnTo>
                  <a:lnTo>
                    <a:pt x="234" y="2769"/>
                  </a:lnTo>
                  <a:lnTo>
                    <a:pt x="2802" y="2502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2">
              <a:extLst>
                <a:ext uri="{FF2B5EF4-FFF2-40B4-BE49-F238E27FC236}">
                  <a16:creationId xmlns:a16="http://schemas.microsoft.com/office/drawing/2014/main" id="{43437C95-6DCF-4E23-4981-C943549E5FDF}"/>
                </a:ext>
              </a:extLst>
            </p:cNvPr>
            <p:cNvSpPr/>
            <p:nvPr/>
          </p:nvSpPr>
          <p:spPr>
            <a:xfrm>
              <a:off x="7993650" y="4717950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70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2">
              <a:extLst>
                <a:ext uri="{FF2B5EF4-FFF2-40B4-BE49-F238E27FC236}">
                  <a16:creationId xmlns:a16="http://schemas.microsoft.com/office/drawing/2014/main" id="{A8B842E7-5BC5-A6FB-7A8C-E8B723F6566A}"/>
                </a:ext>
              </a:extLst>
            </p:cNvPr>
            <p:cNvSpPr/>
            <p:nvPr/>
          </p:nvSpPr>
          <p:spPr>
            <a:xfrm>
              <a:off x="7923600" y="466042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6" y="0"/>
                  </a:moveTo>
                  <a:lnTo>
                    <a:pt x="1" y="234"/>
                  </a:lnTo>
                  <a:lnTo>
                    <a:pt x="234" y="2802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2">
              <a:extLst>
                <a:ext uri="{FF2B5EF4-FFF2-40B4-BE49-F238E27FC236}">
                  <a16:creationId xmlns:a16="http://schemas.microsoft.com/office/drawing/2014/main" id="{0192CD88-2FEF-11A4-2115-38DAFC013BF4}"/>
                </a:ext>
              </a:extLst>
            </p:cNvPr>
            <p:cNvSpPr/>
            <p:nvPr/>
          </p:nvSpPr>
          <p:spPr>
            <a:xfrm>
              <a:off x="7860225" y="4666250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69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2">
              <a:extLst>
                <a:ext uri="{FF2B5EF4-FFF2-40B4-BE49-F238E27FC236}">
                  <a16:creationId xmlns:a16="http://schemas.microsoft.com/office/drawing/2014/main" id="{FAEEE22D-9B5B-7616-C975-18232CA398F9}"/>
                </a:ext>
              </a:extLst>
            </p:cNvPr>
            <p:cNvSpPr/>
            <p:nvPr/>
          </p:nvSpPr>
          <p:spPr>
            <a:xfrm>
              <a:off x="7790175" y="46095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0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803" y="2502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2">
              <a:extLst>
                <a:ext uri="{FF2B5EF4-FFF2-40B4-BE49-F238E27FC236}">
                  <a16:creationId xmlns:a16="http://schemas.microsoft.com/office/drawing/2014/main" id="{BD9B2361-511A-3605-17B2-3CB7937FBF2F}"/>
                </a:ext>
              </a:extLst>
            </p:cNvPr>
            <p:cNvSpPr/>
            <p:nvPr/>
          </p:nvSpPr>
          <p:spPr>
            <a:xfrm>
              <a:off x="7720975" y="4552000"/>
              <a:ext cx="69225" cy="68400"/>
            </a:xfrm>
            <a:custGeom>
              <a:avLst/>
              <a:gdLst/>
              <a:ahLst/>
              <a:cxnLst/>
              <a:rect l="l" t="t" r="r" b="b"/>
              <a:pathLst>
                <a:path w="2769" h="2736" extrusionOk="0">
                  <a:moveTo>
                    <a:pt x="2569" y="1"/>
                  </a:moveTo>
                  <a:lnTo>
                    <a:pt x="0" y="201"/>
                  </a:lnTo>
                  <a:lnTo>
                    <a:pt x="234" y="2736"/>
                  </a:lnTo>
                  <a:lnTo>
                    <a:pt x="2769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2">
              <a:extLst>
                <a:ext uri="{FF2B5EF4-FFF2-40B4-BE49-F238E27FC236}">
                  <a16:creationId xmlns:a16="http://schemas.microsoft.com/office/drawing/2014/main" id="{A41999F2-7283-497D-94C7-A20F60BA2938}"/>
                </a:ext>
              </a:extLst>
            </p:cNvPr>
            <p:cNvSpPr/>
            <p:nvPr/>
          </p:nvSpPr>
          <p:spPr>
            <a:xfrm>
              <a:off x="7651750" y="4494475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34" y="2769"/>
                  </a:lnTo>
                  <a:lnTo>
                    <a:pt x="2769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2">
              <a:extLst>
                <a:ext uri="{FF2B5EF4-FFF2-40B4-BE49-F238E27FC236}">
                  <a16:creationId xmlns:a16="http://schemas.microsoft.com/office/drawing/2014/main" id="{59AB6B6A-ACDA-85FF-B602-90DE9C5FB025}"/>
                </a:ext>
              </a:extLst>
            </p:cNvPr>
            <p:cNvSpPr/>
            <p:nvPr/>
          </p:nvSpPr>
          <p:spPr>
            <a:xfrm>
              <a:off x="7587550" y="449947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69" y="0"/>
                  </a:moveTo>
                  <a:lnTo>
                    <a:pt x="0" y="267"/>
                  </a:lnTo>
                  <a:lnTo>
                    <a:pt x="267" y="2802"/>
                  </a:lnTo>
                  <a:lnTo>
                    <a:pt x="2802" y="2569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2">
              <a:extLst>
                <a:ext uri="{FF2B5EF4-FFF2-40B4-BE49-F238E27FC236}">
                  <a16:creationId xmlns:a16="http://schemas.microsoft.com/office/drawing/2014/main" id="{50EA7934-ED7F-5B4B-2E8E-E22E41CE66CF}"/>
                </a:ext>
              </a:extLst>
            </p:cNvPr>
            <p:cNvSpPr/>
            <p:nvPr/>
          </p:nvSpPr>
          <p:spPr>
            <a:xfrm>
              <a:off x="7524150" y="45061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6" y="0"/>
                  </a:moveTo>
                  <a:lnTo>
                    <a:pt x="1" y="200"/>
                  </a:lnTo>
                  <a:lnTo>
                    <a:pt x="268" y="2735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2">
              <a:extLst>
                <a:ext uri="{FF2B5EF4-FFF2-40B4-BE49-F238E27FC236}">
                  <a16:creationId xmlns:a16="http://schemas.microsoft.com/office/drawing/2014/main" id="{72EEE1BB-6DE3-0E16-FBC0-196DAA6F5DE9}"/>
                </a:ext>
              </a:extLst>
            </p:cNvPr>
            <p:cNvSpPr/>
            <p:nvPr/>
          </p:nvSpPr>
          <p:spPr>
            <a:xfrm>
              <a:off x="7761000" y="4155050"/>
              <a:ext cx="324425" cy="321925"/>
            </a:xfrm>
            <a:custGeom>
              <a:avLst/>
              <a:gdLst/>
              <a:ahLst/>
              <a:cxnLst/>
              <a:rect l="l" t="t" r="r" b="b"/>
              <a:pathLst>
                <a:path w="12977" h="12877" fill="none" extrusionOk="0">
                  <a:moveTo>
                    <a:pt x="10408" y="7339"/>
                  </a:moveTo>
                  <a:lnTo>
                    <a:pt x="12976" y="7072"/>
                  </a:lnTo>
                  <a:lnTo>
                    <a:pt x="12709" y="4571"/>
                  </a:lnTo>
                  <a:lnTo>
                    <a:pt x="10174" y="4771"/>
                  </a:lnTo>
                  <a:lnTo>
                    <a:pt x="9974" y="2269"/>
                  </a:lnTo>
                  <a:lnTo>
                    <a:pt x="7406" y="2502"/>
                  </a:lnTo>
                  <a:lnTo>
                    <a:pt x="7172" y="1"/>
                  </a:lnTo>
                  <a:lnTo>
                    <a:pt x="4637" y="201"/>
                  </a:lnTo>
                  <a:lnTo>
                    <a:pt x="4870" y="2736"/>
                  </a:lnTo>
                  <a:lnTo>
                    <a:pt x="2335" y="3003"/>
                  </a:lnTo>
                  <a:lnTo>
                    <a:pt x="2535" y="5505"/>
                  </a:lnTo>
                  <a:lnTo>
                    <a:pt x="0" y="5738"/>
                  </a:lnTo>
                  <a:lnTo>
                    <a:pt x="234" y="8273"/>
                  </a:lnTo>
                  <a:lnTo>
                    <a:pt x="2802" y="8040"/>
                  </a:lnTo>
                  <a:lnTo>
                    <a:pt x="3036" y="10575"/>
                  </a:lnTo>
                  <a:lnTo>
                    <a:pt x="5571" y="10308"/>
                  </a:lnTo>
                  <a:lnTo>
                    <a:pt x="5804" y="12877"/>
                  </a:lnTo>
                  <a:lnTo>
                    <a:pt x="8340" y="12610"/>
                  </a:lnTo>
                  <a:lnTo>
                    <a:pt x="8139" y="10075"/>
                  </a:lnTo>
                  <a:lnTo>
                    <a:pt x="10675" y="9874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2">
              <a:extLst>
                <a:ext uri="{FF2B5EF4-FFF2-40B4-BE49-F238E27FC236}">
                  <a16:creationId xmlns:a16="http://schemas.microsoft.com/office/drawing/2014/main" id="{DA112D56-3BB2-27B6-1B94-89130423A33A}"/>
                </a:ext>
              </a:extLst>
            </p:cNvPr>
            <p:cNvSpPr/>
            <p:nvPr/>
          </p:nvSpPr>
          <p:spPr>
            <a:xfrm>
              <a:off x="6933750" y="4230950"/>
              <a:ext cx="323575" cy="321925"/>
            </a:xfrm>
            <a:custGeom>
              <a:avLst/>
              <a:gdLst/>
              <a:ahLst/>
              <a:cxnLst/>
              <a:rect l="l" t="t" r="r" b="b"/>
              <a:pathLst>
                <a:path w="12943" h="12877" fill="none" extrusionOk="0">
                  <a:moveTo>
                    <a:pt x="12943" y="7139"/>
                  </a:moveTo>
                  <a:lnTo>
                    <a:pt x="12742" y="4570"/>
                  </a:lnTo>
                  <a:lnTo>
                    <a:pt x="10207" y="4770"/>
                  </a:lnTo>
                  <a:lnTo>
                    <a:pt x="7639" y="5037"/>
                  </a:lnTo>
                  <a:lnTo>
                    <a:pt x="7405" y="2502"/>
                  </a:lnTo>
                  <a:lnTo>
                    <a:pt x="7138" y="0"/>
                  </a:lnTo>
                  <a:lnTo>
                    <a:pt x="4603" y="200"/>
                  </a:lnTo>
                  <a:lnTo>
                    <a:pt x="4870" y="2735"/>
                  </a:lnTo>
                  <a:lnTo>
                    <a:pt x="5104" y="5304"/>
                  </a:lnTo>
                  <a:lnTo>
                    <a:pt x="2569" y="5504"/>
                  </a:lnTo>
                  <a:lnTo>
                    <a:pt x="0" y="5738"/>
                  </a:lnTo>
                  <a:lnTo>
                    <a:pt x="234" y="8306"/>
                  </a:lnTo>
                  <a:lnTo>
                    <a:pt x="2769" y="8039"/>
                  </a:lnTo>
                  <a:lnTo>
                    <a:pt x="5304" y="7806"/>
                  </a:lnTo>
                  <a:lnTo>
                    <a:pt x="5571" y="10341"/>
                  </a:lnTo>
                  <a:lnTo>
                    <a:pt x="5804" y="12876"/>
                  </a:lnTo>
                  <a:lnTo>
                    <a:pt x="8373" y="12643"/>
                  </a:lnTo>
                  <a:lnTo>
                    <a:pt x="8106" y="10074"/>
                  </a:lnTo>
                  <a:lnTo>
                    <a:pt x="7872" y="7572"/>
                  </a:lnTo>
                  <a:lnTo>
                    <a:pt x="10407" y="7339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298EE2B-B698-6BF1-A96D-6F4C920DA694}"/>
              </a:ext>
            </a:extLst>
          </p:cNvPr>
          <p:cNvSpPr txBox="1"/>
          <p:nvPr/>
        </p:nvSpPr>
        <p:spPr>
          <a:xfrm>
            <a:off x="845126" y="1404765"/>
            <a:ext cx="7355355" cy="321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400" kern="100" dirty="0"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When rendered on CPU, this comes with several downsides: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kern="100" dirty="0"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Much slower execution time</a:t>
            </a:r>
            <a:r>
              <a:rPr lang="en-US" sz="1400" kern="100" dirty="0"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as CPUs generally have far fewer cores than GPUs.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kern="100" dirty="0"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Limited ability to support </a:t>
            </a:r>
            <a:r>
              <a:rPr lang="en-US" sz="1400" b="1" kern="100" dirty="0"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high resolutions, high sample counts</a:t>
            </a:r>
            <a:r>
              <a:rPr lang="en-US" sz="1400" kern="100" dirty="0"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or </a:t>
            </a:r>
            <a:r>
              <a:rPr lang="en-US" sz="1400" b="1" kern="100" dirty="0"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deep ray recursion</a:t>
            </a:r>
            <a:r>
              <a:rPr lang="en-US" sz="1400" kern="100" dirty="0"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which directly affect image quality.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kern="100" dirty="0"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Computational complexity becomes a bottleneck — without optimization structures (like BVH), ray tracing on the CPU quickly becomes impractically slow even for relatively simple scenes.</a:t>
            </a:r>
          </a:p>
          <a:p>
            <a:pPr marR="0"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kern="1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However, in film and VFX Production, </a:t>
            </a:r>
            <a:r>
              <a:rPr lang="en-US" b="1" kern="1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CPUs are still heavily used </a:t>
            </a:r>
            <a:r>
              <a:rPr lang="en-US" kern="1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because ray traversal can get too complex for the GPUs.</a:t>
            </a:r>
            <a:endParaRPr lang="en-US" sz="1400" kern="100" dirty="0">
              <a:effectLst/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775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>
          <a:extLst>
            <a:ext uri="{FF2B5EF4-FFF2-40B4-BE49-F238E27FC236}">
              <a16:creationId xmlns:a16="http://schemas.microsoft.com/office/drawing/2014/main" id="{1E156783-D138-DC1A-B078-5EF48C564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42">
            <a:extLst>
              <a:ext uri="{FF2B5EF4-FFF2-40B4-BE49-F238E27FC236}">
                <a16:creationId xmlns:a16="http://schemas.microsoft.com/office/drawing/2014/main" id="{18AF699D-8947-0A51-D051-F3D200A618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5401" y="415574"/>
            <a:ext cx="474126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4. Constraints &amp; Conclusion</a:t>
            </a:r>
            <a:endParaRPr sz="2800" dirty="0"/>
          </a:p>
        </p:txBody>
      </p:sp>
      <p:grpSp>
        <p:nvGrpSpPr>
          <p:cNvPr id="858" name="Google Shape;858;p42">
            <a:extLst>
              <a:ext uri="{FF2B5EF4-FFF2-40B4-BE49-F238E27FC236}">
                <a16:creationId xmlns:a16="http://schemas.microsoft.com/office/drawing/2014/main" id="{CFEBA6B8-52F2-4501-9973-E657C6E58C6C}"/>
              </a:ext>
            </a:extLst>
          </p:cNvPr>
          <p:cNvGrpSpPr/>
          <p:nvPr/>
        </p:nvGrpSpPr>
        <p:grpSpPr>
          <a:xfrm>
            <a:off x="7915879" y="459834"/>
            <a:ext cx="1016242" cy="639649"/>
            <a:chOff x="6724425" y="3889875"/>
            <a:chExt cx="1575325" cy="991550"/>
          </a:xfrm>
        </p:grpSpPr>
        <p:sp>
          <p:nvSpPr>
            <p:cNvPr id="859" name="Google Shape;859;p42">
              <a:extLst>
                <a:ext uri="{FF2B5EF4-FFF2-40B4-BE49-F238E27FC236}">
                  <a16:creationId xmlns:a16="http://schemas.microsoft.com/office/drawing/2014/main" id="{E57D5CFB-C553-16F4-A8C2-CFC8CC41D5A2}"/>
                </a:ext>
              </a:extLst>
            </p:cNvPr>
            <p:cNvSpPr/>
            <p:nvPr/>
          </p:nvSpPr>
          <p:spPr>
            <a:xfrm>
              <a:off x="7424925" y="413170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69" y="1"/>
                  </a:moveTo>
                  <a:lnTo>
                    <a:pt x="0" y="268"/>
                  </a:lnTo>
                  <a:lnTo>
                    <a:pt x="267" y="2803"/>
                  </a:lnTo>
                  <a:lnTo>
                    <a:pt x="2802" y="25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2">
              <a:extLst>
                <a:ext uri="{FF2B5EF4-FFF2-40B4-BE49-F238E27FC236}">
                  <a16:creationId xmlns:a16="http://schemas.microsoft.com/office/drawing/2014/main" id="{DB3673BA-4AEC-310D-2CB0-C9465455B1F7}"/>
                </a:ext>
              </a:extLst>
            </p:cNvPr>
            <p:cNvSpPr/>
            <p:nvPr/>
          </p:nvSpPr>
          <p:spPr>
            <a:xfrm>
              <a:off x="7361550" y="41383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1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2">
              <a:extLst>
                <a:ext uri="{FF2B5EF4-FFF2-40B4-BE49-F238E27FC236}">
                  <a16:creationId xmlns:a16="http://schemas.microsoft.com/office/drawing/2014/main" id="{B0845ADE-72B1-6E4A-2CB3-5AA84D60459A}"/>
                </a:ext>
              </a:extLst>
            </p:cNvPr>
            <p:cNvSpPr/>
            <p:nvPr/>
          </p:nvSpPr>
          <p:spPr>
            <a:xfrm>
              <a:off x="7291500" y="4080825"/>
              <a:ext cx="70075" cy="68425"/>
            </a:xfrm>
            <a:custGeom>
              <a:avLst/>
              <a:gdLst/>
              <a:ahLst/>
              <a:cxnLst/>
              <a:rect l="l" t="t" r="r" b="b"/>
              <a:pathLst>
                <a:path w="2803" h="2737" extrusionOk="0">
                  <a:moveTo>
                    <a:pt x="2569" y="1"/>
                  </a:moveTo>
                  <a:lnTo>
                    <a:pt x="0" y="201"/>
                  </a:lnTo>
                  <a:lnTo>
                    <a:pt x="267" y="2736"/>
                  </a:lnTo>
                  <a:lnTo>
                    <a:pt x="2802" y="25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2">
              <a:extLst>
                <a:ext uri="{FF2B5EF4-FFF2-40B4-BE49-F238E27FC236}">
                  <a16:creationId xmlns:a16="http://schemas.microsoft.com/office/drawing/2014/main" id="{AD0BD048-F45F-055B-3CB5-BF81FBF54D66}"/>
                </a:ext>
              </a:extLst>
            </p:cNvPr>
            <p:cNvSpPr/>
            <p:nvPr/>
          </p:nvSpPr>
          <p:spPr>
            <a:xfrm>
              <a:off x="7223100" y="4023300"/>
              <a:ext cx="68425" cy="69225"/>
            </a:xfrm>
            <a:custGeom>
              <a:avLst/>
              <a:gdLst/>
              <a:ahLst/>
              <a:cxnLst/>
              <a:rect l="l" t="t" r="r" b="b"/>
              <a:pathLst>
                <a:path w="2737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01" y="2769"/>
                  </a:lnTo>
                  <a:lnTo>
                    <a:pt x="2736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2">
              <a:extLst>
                <a:ext uri="{FF2B5EF4-FFF2-40B4-BE49-F238E27FC236}">
                  <a16:creationId xmlns:a16="http://schemas.microsoft.com/office/drawing/2014/main" id="{4767C275-1FD6-13BA-693D-3FAA1B686C35}"/>
                </a:ext>
              </a:extLst>
            </p:cNvPr>
            <p:cNvSpPr/>
            <p:nvPr/>
          </p:nvSpPr>
          <p:spPr>
            <a:xfrm>
              <a:off x="7153050" y="3965750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68" y="2769"/>
                  </a:lnTo>
                  <a:lnTo>
                    <a:pt x="2803" y="2502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2">
              <a:extLst>
                <a:ext uri="{FF2B5EF4-FFF2-40B4-BE49-F238E27FC236}">
                  <a16:creationId xmlns:a16="http://schemas.microsoft.com/office/drawing/2014/main" id="{88E1F664-CF5E-9EEE-F4DA-A9BF1EC805F1}"/>
                </a:ext>
              </a:extLst>
            </p:cNvPr>
            <p:cNvSpPr/>
            <p:nvPr/>
          </p:nvSpPr>
          <p:spPr>
            <a:xfrm>
              <a:off x="7089675" y="3971600"/>
              <a:ext cx="70075" cy="69225"/>
            </a:xfrm>
            <a:custGeom>
              <a:avLst/>
              <a:gdLst/>
              <a:ahLst/>
              <a:cxnLst/>
              <a:rect l="l" t="t" r="r" b="b"/>
              <a:pathLst>
                <a:path w="2803" h="2769" extrusionOk="0">
                  <a:moveTo>
                    <a:pt x="2536" y="0"/>
                  </a:moveTo>
                  <a:lnTo>
                    <a:pt x="1" y="234"/>
                  </a:lnTo>
                  <a:lnTo>
                    <a:pt x="201" y="2769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2">
              <a:extLst>
                <a:ext uri="{FF2B5EF4-FFF2-40B4-BE49-F238E27FC236}">
                  <a16:creationId xmlns:a16="http://schemas.microsoft.com/office/drawing/2014/main" id="{ACD46064-0A84-03E3-C647-B273A7FADCFB}"/>
                </a:ext>
              </a:extLst>
            </p:cNvPr>
            <p:cNvSpPr/>
            <p:nvPr/>
          </p:nvSpPr>
          <p:spPr>
            <a:xfrm>
              <a:off x="7026300" y="3977425"/>
              <a:ext cx="68400" cy="69250"/>
            </a:xfrm>
            <a:custGeom>
              <a:avLst/>
              <a:gdLst/>
              <a:ahLst/>
              <a:cxnLst/>
              <a:rect l="l" t="t" r="r" b="b"/>
              <a:pathLst>
                <a:path w="2736" h="2770" extrusionOk="0">
                  <a:moveTo>
                    <a:pt x="2536" y="1"/>
                  </a:moveTo>
                  <a:lnTo>
                    <a:pt x="1" y="267"/>
                  </a:lnTo>
                  <a:lnTo>
                    <a:pt x="201" y="2769"/>
                  </a:lnTo>
                  <a:lnTo>
                    <a:pt x="2736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2">
              <a:extLst>
                <a:ext uri="{FF2B5EF4-FFF2-40B4-BE49-F238E27FC236}">
                  <a16:creationId xmlns:a16="http://schemas.microsoft.com/office/drawing/2014/main" id="{87946A88-55A5-00B1-C2D8-9B214DE62B49}"/>
                </a:ext>
              </a:extLst>
            </p:cNvPr>
            <p:cNvSpPr/>
            <p:nvPr/>
          </p:nvSpPr>
          <p:spPr>
            <a:xfrm>
              <a:off x="6962100" y="3984100"/>
              <a:ext cx="69225" cy="68400"/>
            </a:xfrm>
            <a:custGeom>
              <a:avLst/>
              <a:gdLst/>
              <a:ahLst/>
              <a:cxnLst/>
              <a:rect l="l" t="t" r="r" b="b"/>
              <a:pathLst>
                <a:path w="2769" h="2736" extrusionOk="0">
                  <a:moveTo>
                    <a:pt x="2569" y="0"/>
                  </a:moveTo>
                  <a:lnTo>
                    <a:pt x="0" y="201"/>
                  </a:lnTo>
                  <a:lnTo>
                    <a:pt x="234" y="2736"/>
                  </a:lnTo>
                  <a:lnTo>
                    <a:pt x="2769" y="2502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2">
              <a:extLst>
                <a:ext uri="{FF2B5EF4-FFF2-40B4-BE49-F238E27FC236}">
                  <a16:creationId xmlns:a16="http://schemas.microsoft.com/office/drawing/2014/main" id="{A6398993-8363-E6CE-8F20-E708463EB278}"/>
                </a:ext>
              </a:extLst>
            </p:cNvPr>
            <p:cNvSpPr/>
            <p:nvPr/>
          </p:nvSpPr>
          <p:spPr>
            <a:xfrm>
              <a:off x="6898725" y="3989100"/>
              <a:ext cx="69225" cy="68400"/>
            </a:xfrm>
            <a:custGeom>
              <a:avLst/>
              <a:gdLst/>
              <a:ahLst/>
              <a:cxnLst/>
              <a:rect l="l" t="t" r="r" b="b"/>
              <a:pathLst>
                <a:path w="2769" h="2736" extrusionOk="0">
                  <a:moveTo>
                    <a:pt x="2535" y="1"/>
                  </a:moveTo>
                  <a:lnTo>
                    <a:pt x="0" y="234"/>
                  </a:lnTo>
                  <a:lnTo>
                    <a:pt x="200" y="2736"/>
                  </a:lnTo>
                  <a:lnTo>
                    <a:pt x="2769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2">
              <a:extLst>
                <a:ext uri="{FF2B5EF4-FFF2-40B4-BE49-F238E27FC236}">
                  <a16:creationId xmlns:a16="http://schemas.microsoft.com/office/drawing/2014/main" id="{02D76AB8-DB62-ECED-C0D5-23798D411855}"/>
                </a:ext>
              </a:extLst>
            </p:cNvPr>
            <p:cNvSpPr/>
            <p:nvPr/>
          </p:nvSpPr>
          <p:spPr>
            <a:xfrm>
              <a:off x="6840350" y="405747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5" y="1"/>
                  </a:moveTo>
                  <a:lnTo>
                    <a:pt x="0" y="268"/>
                  </a:lnTo>
                  <a:lnTo>
                    <a:pt x="267" y="2803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2">
              <a:extLst>
                <a:ext uri="{FF2B5EF4-FFF2-40B4-BE49-F238E27FC236}">
                  <a16:creationId xmlns:a16="http://schemas.microsoft.com/office/drawing/2014/main" id="{EDFCBF24-741E-ADC9-AE6B-5F30F9673EC1}"/>
                </a:ext>
              </a:extLst>
            </p:cNvPr>
            <p:cNvSpPr/>
            <p:nvPr/>
          </p:nvSpPr>
          <p:spPr>
            <a:xfrm>
              <a:off x="6782800" y="412752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0" y="201"/>
                  </a:lnTo>
                  <a:lnTo>
                    <a:pt x="267" y="2770"/>
                  </a:lnTo>
                  <a:lnTo>
                    <a:pt x="2802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2">
              <a:extLst>
                <a:ext uri="{FF2B5EF4-FFF2-40B4-BE49-F238E27FC236}">
                  <a16:creationId xmlns:a16="http://schemas.microsoft.com/office/drawing/2014/main" id="{7B8120E8-4EBF-0016-B422-B1D5ADD947B7}"/>
                </a:ext>
              </a:extLst>
            </p:cNvPr>
            <p:cNvSpPr/>
            <p:nvPr/>
          </p:nvSpPr>
          <p:spPr>
            <a:xfrm>
              <a:off x="6724425" y="41967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602" y="1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6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2">
              <a:extLst>
                <a:ext uri="{FF2B5EF4-FFF2-40B4-BE49-F238E27FC236}">
                  <a16:creationId xmlns:a16="http://schemas.microsoft.com/office/drawing/2014/main" id="{060030F1-B6DE-0B4E-473F-2E3DFC403BAE}"/>
                </a:ext>
              </a:extLst>
            </p:cNvPr>
            <p:cNvSpPr/>
            <p:nvPr/>
          </p:nvSpPr>
          <p:spPr>
            <a:xfrm>
              <a:off x="6731100" y="426012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1"/>
                  </a:moveTo>
                  <a:lnTo>
                    <a:pt x="0" y="201"/>
                  </a:lnTo>
                  <a:lnTo>
                    <a:pt x="234" y="2736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2">
              <a:extLst>
                <a:ext uri="{FF2B5EF4-FFF2-40B4-BE49-F238E27FC236}">
                  <a16:creationId xmlns:a16="http://schemas.microsoft.com/office/drawing/2014/main" id="{82B94C5F-4168-6DCD-2925-83B14D105B8D}"/>
                </a:ext>
              </a:extLst>
            </p:cNvPr>
            <p:cNvSpPr/>
            <p:nvPr/>
          </p:nvSpPr>
          <p:spPr>
            <a:xfrm>
              <a:off x="6736925" y="4323500"/>
              <a:ext cx="69250" cy="68425"/>
            </a:xfrm>
            <a:custGeom>
              <a:avLst/>
              <a:gdLst/>
              <a:ahLst/>
              <a:cxnLst/>
              <a:rect l="l" t="t" r="r" b="b"/>
              <a:pathLst>
                <a:path w="2770" h="2737" extrusionOk="0">
                  <a:moveTo>
                    <a:pt x="2569" y="1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769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2">
              <a:extLst>
                <a:ext uri="{FF2B5EF4-FFF2-40B4-BE49-F238E27FC236}">
                  <a16:creationId xmlns:a16="http://schemas.microsoft.com/office/drawing/2014/main" id="{A8C8B9B5-10A2-364B-7D01-63A462BFDA4B}"/>
                </a:ext>
              </a:extLst>
            </p:cNvPr>
            <p:cNvSpPr/>
            <p:nvPr/>
          </p:nvSpPr>
          <p:spPr>
            <a:xfrm>
              <a:off x="6742775" y="4386050"/>
              <a:ext cx="69225" cy="70075"/>
            </a:xfrm>
            <a:custGeom>
              <a:avLst/>
              <a:gdLst/>
              <a:ahLst/>
              <a:cxnLst/>
              <a:rect l="l" t="t" r="r" b="b"/>
              <a:pathLst>
                <a:path w="2769" h="2803" extrusionOk="0">
                  <a:moveTo>
                    <a:pt x="2535" y="1"/>
                  </a:moveTo>
                  <a:lnTo>
                    <a:pt x="0" y="234"/>
                  </a:lnTo>
                  <a:lnTo>
                    <a:pt x="234" y="2803"/>
                  </a:lnTo>
                  <a:lnTo>
                    <a:pt x="2769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2">
              <a:extLst>
                <a:ext uri="{FF2B5EF4-FFF2-40B4-BE49-F238E27FC236}">
                  <a16:creationId xmlns:a16="http://schemas.microsoft.com/office/drawing/2014/main" id="{E08AC521-5A6A-DF88-0AA4-CB0E0720D5B1}"/>
                </a:ext>
              </a:extLst>
            </p:cNvPr>
            <p:cNvSpPr/>
            <p:nvPr/>
          </p:nvSpPr>
          <p:spPr>
            <a:xfrm>
              <a:off x="6748600" y="444942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36" y="1"/>
                  </a:moveTo>
                  <a:lnTo>
                    <a:pt x="1" y="268"/>
                  </a:lnTo>
                  <a:lnTo>
                    <a:pt x="268" y="2769"/>
                  </a:lnTo>
                  <a:lnTo>
                    <a:pt x="2803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2">
              <a:extLst>
                <a:ext uri="{FF2B5EF4-FFF2-40B4-BE49-F238E27FC236}">
                  <a16:creationId xmlns:a16="http://schemas.microsoft.com/office/drawing/2014/main" id="{931D047E-8484-9B90-BC99-A7F8C63D190F}"/>
                </a:ext>
              </a:extLst>
            </p:cNvPr>
            <p:cNvSpPr/>
            <p:nvPr/>
          </p:nvSpPr>
          <p:spPr>
            <a:xfrm>
              <a:off x="6755275" y="451365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6" y="0"/>
                  </a:moveTo>
                  <a:lnTo>
                    <a:pt x="1" y="200"/>
                  </a:lnTo>
                  <a:lnTo>
                    <a:pt x="201" y="2736"/>
                  </a:lnTo>
                  <a:lnTo>
                    <a:pt x="2736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2">
              <a:extLst>
                <a:ext uri="{FF2B5EF4-FFF2-40B4-BE49-F238E27FC236}">
                  <a16:creationId xmlns:a16="http://schemas.microsoft.com/office/drawing/2014/main" id="{EAB8429F-7D34-7D67-4793-2FBF079D20B9}"/>
                </a:ext>
              </a:extLst>
            </p:cNvPr>
            <p:cNvSpPr/>
            <p:nvPr/>
          </p:nvSpPr>
          <p:spPr>
            <a:xfrm>
              <a:off x="6760275" y="4576200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69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2">
              <a:extLst>
                <a:ext uri="{FF2B5EF4-FFF2-40B4-BE49-F238E27FC236}">
                  <a16:creationId xmlns:a16="http://schemas.microsoft.com/office/drawing/2014/main" id="{7985E795-23E2-0A81-62C5-A505F2A569E1}"/>
                </a:ext>
              </a:extLst>
            </p:cNvPr>
            <p:cNvSpPr/>
            <p:nvPr/>
          </p:nvSpPr>
          <p:spPr>
            <a:xfrm>
              <a:off x="6766125" y="46395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0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5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2">
              <a:extLst>
                <a:ext uri="{FF2B5EF4-FFF2-40B4-BE49-F238E27FC236}">
                  <a16:creationId xmlns:a16="http://schemas.microsoft.com/office/drawing/2014/main" id="{877863A3-F4A5-448E-447F-E4678D3BAA73}"/>
                </a:ext>
              </a:extLst>
            </p:cNvPr>
            <p:cNvSpPr/>
            <p:nvPr/>
          </p:nvSpPr>
          <p:spPr>
            <a:xfrm>
              <a:off x="6836175" y="4697100"/>
              <a:ext cx="69225" cy="68425"/>
            </a:xfrm>
            <a:custGeom>
              <a:avLst/>
              <a:gdLst/>
              <a:ahLst/>
              <a:cxnLst/>
              <a:rect l="l" t="t" r="r" b="b"/>
              <a:pathLst>
                <a:path w="2769" h="2737" extrusionOk="0">
                  <a:moveTo>
                    <a:pt x="2535" y="1"/>
                  </a:moveTo>
                  <a:lnTo>
                    <a:pt x="0" y="234"/>
                  </a:lnTo>
                  <a:lnTo>
                    <a:pt x="200" y="2736"/>
                  </a:lnTo>
                  <a:lnTo>
                    <a:pt x="2769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2">
              <a:extLst>
                <a:ext uri="{FF2B5EF4-FFF2-40B4-BE49-F238E27FC236}">
                  <a16:creationId xmlns:a16="http://schemas.microsoft.com/office/drawing/2014/main" id="{25B6587A-C5D0-8B8F-A1BA-F8BAA4AE2CE7}"/>
                </a:ext>
              </a:extLst>
            </p:cNvPr>
            <p:cNvSpPr/>
            <p:nvPr/>
          </p:nvSpPr>
          <p:spPr>
            <a:xfrm>
              <a:off x="6905375" y="4753825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67"/>
                  </a:lnTo>
                  <a:lnTo>
                    <a:pt x="234" y="2769"/>
                  </a:lnTo>
                  <a:lnTo>
                    <a:pt x="2770" y="2569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2">
              <a:extLst>
                <a:ext uri="{FF2B5EF4-FFF2-40B4-BE49-F238E27FC236}">
                  <a16:creationId xmlns:a16="http://schemas.microsoft.com/office/drawing/2014/main" id="{7374D85C-A729-72B0-CFFD-84F277A3222C}"/>
                </a:ext>
              </a:extLst>
            </p:cNvPr>
            <p:cNvSpPr/>
            <p:nvPr/>
          </p:nvSpPr>
          <p:spPr>
            <a:xfrm>
              <a:off x="6974600" y="481135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6" y="1"/>
                  </a:moveTo>
                  <a:lnTo>
                    <a:pt x="1" y="268"/>
                  </a:lnTo>
                  <a:lnTo>
                    <a:pt x="267" y="2803"/>
                  </a:lnTo>
                  <a:lnTo>
                    <a:pt x="2803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2">
              <a:extLst>
                <a:ext uri="{FF2B5EF4-FFF2-40B4-BE49-F238E27FC236}">
                  <a16:creationId xmlns:a16="http://schemas.microsoft.com/office/drawing/2014/main" id="{10EF1E77-67DC-BDCA-97BB-52D4B496C76A}"/>
                </a:ext>
              </a:extLst>
            </p:cNvPr>
            <p:cNvSpPr/>
            <p:nvPr/>
          </p:nvSpPr>
          <p:spPr>
            <a:xfrm>
              <a:off x="7037975" y="48063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1"/>
                  </a:moveTo>
                  <a:lnTo>
                    <a:pt x="1" y="201"/>
                  </a:lnTo>
                  <a:lnTo>
                    <a:pt x="268" y="2736"/>
                  </a:lnTo>
                  <a:lnTo>
                    <a:pt x="2803" y="2502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2">
              <a:extLst>
                <a:ext uri="{FF2B5EF4-FFF2-40B4-BE49-F238E27FC236}">
                  <a16:creationId xmlns:a16="http://schemas.microsoft.com/office/drawing/2014/main" id="{514C8C95-F8F7-4883-B1E6-A94390DCC3E7}"/>
                </a:ext>
              </a:extLst>
            </p:cNvPr>
            <p:cNvSpPr/>
            <p:nvPr/>
          </p:nvSpPr>
          <p:spPr>
            <a:xfrm>
              <a:off x="7097200" y="4736300"/>
              <a:ext cx="68400" cy="70075"/>
            </a:xfrm>
            <a:custGeom>
              <a:avLst/>
              <a:gdLst/>
              <a:ahLst/>
              <a:cxnLst/>
              <a:rect l="l" t="t" r="r" b="b"/>
              <a:pathLst>
                <a:path w="2736" h="2803" extrusionOk="0">
                  <a:moveTo>
                    <a:pt x="2535" y="1"/>
                  </a:moveTo>
                  <a:lnTo>
                    <a:pt x="0" y="268"/>
                  </a:lnTo>
                  <a:lnTo>
                    <a:pt x="200" y="2803"/>
                  </a:lnTo>
                  <a:lnTo>
                    <a:pt x="2735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2">
              <a:extLst>
                <a:ext uri="{FF2B5EF4-FFF2-40B4-BE49-F238E27FC236}">
                  <a16:creationId xmlns:a16="http://schemas.microsoft.com/office/drawing/2014/main" id="{247B2F18-3771-EBEB-42B6-B6D7FA2D951F}"/>
                </a:ext>
              </a:extLst>
            </p:cNvPr>
            <p:cNvSpPr/>
            <p:nvPr/>
          </p:nvSpPr>
          <p:spPr>
            <a:xfrm>
              <a:off x="7160575" y="473130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5" y="1"/>
                  </a:moveTo>
                  <a:lnTo>
                    <a:pt x="0" y="201"/>
                  </a:lnTo>
                  <a:lnTo>
                    <a:pt x="200" y="2736"/>
                  </a:lnTo>
                  <a:lnTo>
                    <a:pt x="2735" y="2502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2">
              <a:extLst>
                <a:ext uri="{FF2B5EF4-FFF2-40B4-BE49-F238E27FC236}">
                  <a16:creationId xmlns:a16="http://schemas.microsoft.com/office/drawing/2014/main" id="{091DE687-396D-4612-1C6E-0DEE7890AC97}"/>
                </a:ext>
              </a:extLst>
            </p:cNvPr>
            <p:cNvSpPr/>
            <p:nvPr/>
          </p:nvSpPr>
          <p:spPr>
            <a:xfrm>
              <a:off x="7218100" y="4661250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1"/>
                  </a:moveTo>
                  <a:lnTo>
                    <a:pt x="1" y="267"/>
                  </a:lnTo>
                  <a:lnTo>
                    <a:pt x="234" y="2803"/>
                  </a:lnTo>
                  <a:lnTo>
                    <a:pt x="2769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2">
              <a:extLst>
                <a:ext uri="{FF2B5EF4-FFF2-40B4-BE49-F238E27FC236}">
                  <a16:creationId xmlns:a16="http://schemas.microsoft.com/office/drawing/2014/main" id="{F2AFDFE3-E79E-72CD-E85E-646A4AC094F3}"/>
                </a:ext>
              </a:extLst>
            </p:cNvPr>
            <p:cNvSpPr/>
            <p:nvPr/>
          </p:nvSpPr>
          <p:spPr>
            <a:xfrm>
              <a:off x="7274825" y="45928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0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5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2">
              <a:extLst>
                <a:ext uri="{FF2B5EF4-FFF2-40B4-BE49-F238E27FC236}">
                  <a16:creationId xmlns:a16="http://schemas.microsoft.com/office/drawing/2014/main" id="{85B5C495-93CB-3237-3590-F0E64754FC97}"/>
                </a:ext>
              </a:extLst>
            </p:cNvPr>
            <p:cNvSpPr/>
            <p:nvPr/>
          </p:nvSpPr>
          <p:spPr>
            <a:xfrm>
              <a:off x="7333200" y="4523650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0" y="201"/>
                  </a:lnTo>
                  <a:lnTo>
                    <a:pt x="234" y="2769"/>
                  </a:lnTo>
                  <a:lnTo>
                    <a:pt x="2802" y="2502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2">
              <a:extLst>
                <a:ext uri="{FF2B5EF4-FFF2-40B4-BE49-F238E27FC236}">
                  <a16:creationId xmlns:a16="http://schemas.microsoft.com/office/drawing/2014/main" id="{07E364A8-B569-AFA2-748C-222ADA23196C}"/>
                </a:ext>
              </a:extLst>
            </p:cNvPr>
            <p:cNvSpPr/>
            <p:nvPr/>
          </p:nvSpPr>
          <p:spPr>
            <a:xfrm>
              <a:off x="7397400" y="4516975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68"/>
                  </a:lnTo>
                  <a:lnTo>
                    <a:pt x="234" y="2769"/>
                  </a:lnTo>
                  <a:lnTo>
                    <a:pt x="2769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2">
              <a:extLst>
                <a:ext uri="{FF2B5EF4-FFF2-40B4-BE49-F238E27FC236}">
                  <a16:creationId xmlns:a16="http://schemas.microsoft.com/office/drawing/2014/main" id="{9102622B-78EF-8550-AB97-8BBEABF3956A}"/>
                </a:ext>
              </a:extLst>
            </p:cNvPr>
            <p:cNvSpPr/>
            <p:nvPr/>
          </p:nvSpPr>
          <p:spPr>
            <a:xfrm>
              <a:off x="7460775" y="451115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6" y="0"/>
                  </a:moveTo>
                  <a:lnTo>
                    <a:pt x="1" y="234"/>
                  </a:lnTo>
                  <a:lnTo>
                    <a:pt x="234" y="2802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2">
              <a:extLst>
                <a:ext uri="{FF2B5EF4-FFF2-40B4-BE49-F238E27FC236}">
                  <a16:creationId xmlns:a16="http://schemas.microsoft.com/office/drawing/2014/main" id="{26D93BB8-55C0-9C70-116D-C877F22D6DB4}"/>
                </a:ext>
              </a:extLst>
            </p:cNvPr>
            <p:cNvSpPr/>
            <p:nvPr/>
          </p:nvSpPr>
          <p:spPr>
            <a:xfrm>
              <a:off x="7489125" y="4126700"/>
              <a:ext cx="69250" cy="68400"/>
            </a:xfrm>
            <a:custGeom>
              <a:avLst/>
              <a:gdLst/>
              <a:ahLst/>
              <a:cxnLst/>
              <a:rect l="l" t="t" r="r" b="b"/>
              <a:pathLst>
                <a:path w="2770" h="2736" extrusionOk="0">
                  <a:moveTo>
                    <a:pt x="2536" y="1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770" y="2502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2">
              <a:extLst>
                <a:ext uri="{FF2B5EF4-FFF2-40B4-BE49-F238E27FC236}">
                  <a16:creationId xmlns:a16="http://schemas.microsoft.com/office/drawing/2014/main" id="{EBBEF5CF-DB29-7C76-0A17-01C104951634}"/>
                </a:ext>
              </a:extLst>
            </p:cNvPr>
            <p:cNvSpPr/>
            <p:nvPr/>
          </p:nvSpPr>
          <p:spPr>
            <a:xfrm>
              <a:off x="7552525" y="412002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35" y="1"/>
                  </a:moveTo>
                  <a:lnTo>
                    <a:pt x="0" y="268"/>
                  </a:lnTo>
                  <a:lnTo>
                    <a:pt x="234" y="2769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2">
              <a:extLst>
                <a:ext uri="{FF2B5EF4-FFF2-40B4-BE49-F238E27FC236}">
                  <a16:creationId xmlns:a16="http://schemas.microsoft.com/office/drawing/2014/main" id="{86550FDA-989C-66AA-3281-CCC471E630F2}"/>
                </a:ext>
              </a:extLst>
            </p:cNvPr>
            <p:cNvSpPr/>
            <p:nvPr/>
          </p:nvSpPr>
          <p:spPr>
            <a:xfrm>
              <a:off x="7610900" y="405165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5" y="0"/>
                  </a:moveTo>
                  <a:lnTo>
                    <a:pt x="0" y="201"/>
                  </a:lnTo>
                  <a:lnTo>
                    <a:pt x="200" y="2736"/>
                  </a:lnTo>
                  <a:lnTo>
                    <a:pt x="2735" y="2502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2">
              <a:extLst>
                <a:ext uri="{FF2B5EF4-FFF2-40B4-BE49-F238E27FC236}">
                  <a16:creationId xmlns:a16="http://schemas.microsoft.com/office/drawing/2014/main" id="{4E27B147-B84E-CD51-FB8D-910A0AE6C619}"/>
                </a:ext>
              </a:extLst>
            </p:cNvPr>
            <p:cNvSpPr/>
            <p:nvPr/>
          </p:nvSpPr>
          <p:spPr>
            <a:xfrm>
              <a:off x="7668425" y="3981600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0"/>
                  </a:moveTo>
                  <a:lnTo>
                    <a:pt x="1" y="267"/>
                  </a:lnTo>
                  <a:lnTo>
                    <a:pt x="234" y="2802"/>
                  </a:lnTo>
                  <a:lnTo>
                    <a:pt x="2769" y="2536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2">
              <a:extLst>
                <a:ext uri="{FF2B5EF4-FFF2-40B4-BE49-F238E27FC236}">
                  <a16:creationId xmlns:a16="http://schemas.microsoft.com/office/drawing/2014/main" id="{DCDA2B6D-846D-113C-47E1-5BED037973AD}"/>
                </a:ext>
              </a:extLst>
            </p:cNvPr>
            <p:cNvSpPr/>
            <p:nvPr/>
          </p:nvSpPr>
          <p:spPr>
            <a:xfrm>
              <a:off x="7725125" y="391237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1" y="268"/>
                  </a:lnTo>
                  <a:lnTo>
                    <a:pt x="268" y="2769"/>
                  </a:lnTo>
                  <a:lnTo>
                    <a:pt x="2803" y="2569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2">
              <a:extLst>
                <a:ext uri="{FF2B5EF4-FFF2-40B4-BE49-F238E27FC236}">
                  <a16:creationId xmlns:a16="http://schemas.microsoft.com/office/drawing/2014/main" id="{C235460B-B65B-E7DE-0A36-CB0CA168EC11}"/>
                </a:ext>
              </a:extLst>
            </p:cNvPr>
            <p:cNvSpPr/>
            <p:nvPr/>
          </p:nvSpPr>
          <p:spPr>
            <a:xfrm>
              <a:off x="7789350" y="3906550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0"/>
                  </a:moveTo>
                  <a:lnTo>
                    <a:pt x="0" y="234"/>
                  </a:lnTo>
                  <a:lnTo>
                    <a:pt x="234" y="2802"/>
                  </a:lnTo>
                  <a:lnTo>
                    <a:pt x="2769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2">
              <a:extLst>
                <a:ext uri="{FF2B5EF4-FFF2-40B4-BE49-F238E27FC236}">
                  <a16:creationId xmlns:a16="http://schemas.microsoft.com/office/drawing/2014/main" id="{9B226E60-C530-04B4-63A8-F443B30ABD02}"/>
                </a:ext>
              </a:extLst>
            </p:cNvPr>
            <p:cNvSpPr/>
            <p:nvPr/>
          </p:nvSpPr>
          <p:spPr>
            <a:xfrm>
              <a:off x="7852725" y="39015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6" y="0"/>
                  </a:moveTo>
                  <a:lnTo>
                    <a:pt x="1" y="200"/>
                  </a:lnTo>
                  <a:lnTo>
                    <a:pt x="234" y="2735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2">
              <a:extLst>
                <a:ext uri="{FF2B5EF4-FFF2-40B4-BE49-F238E27FC236}">
                  <a16:creationId xmlns:a16="http://schemas.microsoft.com/office/drawing/2014/main" id="{60ABED03-FAB9-6B49-2D7B-0294F3CFB481}"/>
                </a:ext>
              </a:extLst>
            </p:cNvPr>
            <p:cNvSpPr/>
            <p:nvPr/>
          </p:nvSpPr>
          <p:spPr>
            <a:xfrm>
              <a:off x="7916100" y="389487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603" y="0"/>
                  </a:moveTo>
                  <a:lnTo>
                    <a:pt x="1" y="267"/>
                  </a:lnTo>
                  <a:lnTo>
                    <a:pt x="268" y="2802"/>
                  </a:lnTo>
                  <a:lnTo>
                    <a:pt x="2803" y="2569"/>
                  </a:lnTo>
                  <a:lnTo>
                    <a:pt x="26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2">
              <a:extLst>
                <a:ext uri="{FF2B5EF4-FFF2-40B4-BE49-F238E27FC236}">
                  <a16:creationId xmlns:a16="http://schemas.microsoft.com/office/drawing/2014/main" id="{9A5DA9A4-FDAA-AC45-9E61-277B08DFBCB6}"/>
                </a:ext>
              </a:extLst>
            </p:cNvPr>
            <p:cNvSpPr/>
            <p:nvPr/>
          </p:nvSpPr>
          <p:spPr>
            <a:xfrm>
              <a:off x="7981150" y="3889875"/>
              <a:ext cx="68400" cy="69225"/>
            </a:xfrm>
            <a:custGeom>
              <a:avLst/>
              <a:gdLst/>
              <a:ahLst/>
              <a:cxnLst/>
              <a:rect l="l" t="t" r="r" b="b"/>
              <a:pathLst>
                <a:path w="2736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01" y="2769"/>
                  </a:lnTo>
                  <a:lnTo>
                    <a:pt x="2736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2">
              <a:extLst>
                <a:ext uri="{FF2B5EF4-FFF2-40B4-BE49-F238E27FC236}">
                  <a16:creationId xmlns:a16="http://schemas.microsoft.com/office/drawing/2014/main" id="{C26A5FAF-0A6E-5091-7F06-114524635F91}"/>
                </a:ext>
              </a:extLst>
            </p:cNvPr>
            <p:cNvSpPr/>
            <p:nvPr/>
          </p:nvSpPr>
          <p:spPr>
            <a:xfrm>
              <a:off x="8049525" y="3947400"/>
              <a:ext cx="70075" cy="68425"/>
            </a:xfrm>
            <a:custGeom>
              <a:avLst/>
              <a:gdLst/>
              <a:ahLst/>
              <a:cxnLst/>
              <a:rect l="l" t="t" r="r" b="b"/>
              <a:pathLst>
                <a:path w="2803" h="2737" extrusionOk="0">
                  <a:moveTo>
                    <a:pt x="2536" y="1"/>
                  </a:moveTo>
                  <a:lnTo>
                    <a:pt x="1" y="201"/>
                  </a:lnTo>
                  <a:lnTo>
                    <a:pt x="268" y="2736"/>
                  </a:lnTo>
                  <a:lnTo>
                    <a:pt x="2803" y="2503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2">
              <a:extLst>
                <a:ext uri="{FF2B5EF4-FFF2-40B4-BE49-F238E27FC236}">
                  <a16:creationId xmlns:a16="http://schemas.microsoft.com/office/drawing/2014/main" id="{28AB3E83-F232-19AB-583A-FB7587CE0E77}"/>
                </a:ext>
              </a:extLst>
            </p:cNvPr>
            <p:cNvSpPr/>
            <p:nvPr/>
          </p:nvSpPr>
          <p:spPr>
            <a:xfrm>
              <a:off x="8119575" y="40049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6" y="0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803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2">
              <a:extLst>
                <a:ext uri="{FF2B5EF4-FFF2-40B4-BE49-F238E27FC236}">
                  <a16:creationId xmlns:a16="http://schemas.microsoft.com/office/drawing/2014/main" id="{1D868BF1-6604-CC48-2EA8-530DE87159CC}"/>
                </a:ext>
              </a:extLst>
            </p:cNvPr>
            <p:cNvSpPr/>
            <p:nvPr/>
          </p:nvSpPr>
          <p:spPr>
            <a:xfrm>
              <a:off x="8189625" y="4061650"/>
              <a:ext cx="68425" cy="69250"/>
            </a:xfrm>
            <a:custGeom>
              <a:avLst/>
              <a:gdLst/>
              <a:ahLst/>
              <a:cxnLst/>
              <a:rect l="l" t="t" r="r" b="b"/>
              <a:pathLst>
                <a:path w="2737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01" y="2769"/>
                  </a:lnTo>
                  <a:lnTo>
                    <a:pt x="2736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2">
              <a:extLst>
                <a:ext uri="{FF2B5EF4-FFF2-40B4-BE49-F238E27FC236}">
                  <a16:creationId xmlns:a16="http://schemas.microsoft.com/office/drawing/2014/main" id="{3DE25F77-1426-677C-4F42-F6CBD6F975DF}"/>
                </a:ext>
              </a:extLst>
            </p:cNvPr>
            <p:cNvSpPr/>
            <p:nvPr/>
          </p:nvSpPr>
          <p:spPr>
            <a:xfrm>
              <a:off x="8194650" y="41258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0"/>
                  </a:moveTo>
                  <a:lnTo>
                    <a:pt x="0" y="200"/>
                  </a:lnTo>
                  <a:lnTo>
                    <a:pt x="234" y="2735"/>
                  </a:lnTo>
                  <a:lnTo>
                    <a:pt x="2802" y="2502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2">
              <a:extLst>
                <a:ext uri="{FF2B5EF4-FFF2-40B4-BE49-F238E27FC236}">
                  <a16:creationId xmlns:a16="http://schemas.microsoft.com/office/drawing/2014/main" id="{801B1520-2B7A-B966-DFB7-CE477AFA144E}"/>
                </a:ext>
              </a:extLst>
            </p:cNvPr>
            <p:cNvSpPr/>
            <p:nvPr/>
          </p:nvSpPr>
          <p:spPr>
            <a:xfrm>
              <a:off x="8200475" y="4188400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1" y="234"/>
                  </a:lnTo>
                  <a:lnTo>
                    <a:pt x="267" y="2770"/>
                  </a:lnTo>
                  <a:lnTo>
                    <a:pt x="2803" y="25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2">
              <a:extLst>
                <a:ext uri="{FF2B5EF4-FFF2-40B4-BE49-F238E27FC236}">
                  <a16:creationId xmlns:a16="http://schemas.microsoft.com/office/drawing/2014/main" id="{94258259-3F47-8888-27CE-CCEF7D5C1335}"/>
                </a:ext>
              </a:extLst>
            </p:cNvPr>
            <p:cNvSpPr/>
            <p:nvPr/>
          </p:nvSpPr>
          <p:spPr>
            <a:xfrm>
              <a:off x="8207150" y="425180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6" y="0"/>
                  </a:moveTo>
                  <a:lnTo>
                    <a:pt x="0" y="234"/>
                  </a:lnTo>
                  <a:lnTo>
                    <a:pt x="201" y="2735"/>
                  </a:lnTo>
                  <a:lnTo>
                    <a:pt x="2736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2">
              <a:extLst>
                <a:ext uri="{FF2B5EF4-FFF2-40B4-BE49-F238E27FC236}">
                  <a16:creationId xmlns:a16="http://schemas.microsoft.com/office/drawing/2014/main" id="{31A5FCCD-B293-98F2-8C87-0AA71495D32E}"/>
                </a:ext>
              </a:extLst>
            </p:cNvPr>
            <p:cNvSpPr/>
            <p:nvPr/>
          </p:nvSpPr>
          <p:spPr>
            <a:xfrm>
              <a:off x="8212150" y="4315175"/>
              <a:ext cx="70075" cy="69225"/>
            </a:xfrm>
            <a:custGeom>
              <a:avLst/>
              <a:gdLst/>
              <a:ahLst/>
              <a:cxnLst/>
              <a:rect l="l" t="t" r="r" b="b"/>
              <a:pathLst>
                <a:path w="2803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67" y="2769"/>
                  </a:lnTo>
                  <a:lnTo>
                    <a:pt x="2803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2">
              <a:extLst>
                <a:ext uri="{FF2B5EF4-FFF2-40B4-BE49-F238E27FC236}">
                  <a16:creationId xmlns:a16="http://schemas.microsoft.com/office/drawing/2014/main" id="{4A2C3655-3B99-BA1B-354F-ACD0B3FEB20D}"/>
                </a:ext>
              </a:extLst>
            </p:cNvPr>
            <p:cNvSpPr/>
            <p:nvPr/>
          </p:nvSpPr>
          <p:spPr>
            <a:xfrm>
              <a:off x="8218825" y="4377725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0"/>
                  </a:moveTo>
                  <a:lnTo>
                    <a:pt x="0" y="267"/>
                  </a:lnTo>
                  <a:lnTo>
                    <a:pt x="234" y="2802"/>
                  </a:lnTo>
                  <a:lnTo>
                    <a:pt x="2769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2">
              <a:extLst>
                <a:ext uri="{FF2B5EF4-FFF2-40B4-BE49-F238E27FC236}">
                  <a16:creationId xmlns:a16="http://schemas.microsoft.com/office/drawing/2014/main" id="{B0CBF6AF-D258-3A0F-1BA0-66F9B84B688A}"/>
                </a:ext>
              </a:extLst>
            </p:cNvPr>
            <p:cNvSpPr/>
            <p:nvPr/>
          </p:nvSpPr>
          <p:spPr>
            <a:xfrm>
              <a:off x="8224650" y="4441100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67"/>
                  </a:lnTo>
                  <a:lnTo>
                    <a:pt x="201" y="2769"/>
                  </a:lnTo>
                  <a:lnTo>
                    <a:pt x="2770" y="2569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2">
              <a:extLst>
                <a:ext uri="{FF2B5EF4-FFF2-40B4-BE49-F238E27FC236}">
                  <a16:creationId xmlns:a16="http://schemas.microsoft.com/office/drawing/2014/main" id="{44E5E4CF-596C-E101-4CDB-A93B011A8596}"/>
                </a:ext>
              </a:extLst>
            </p:cNvPr>
            <p:cNvSpPr/>
            <p:nvPr/>
          </p:nvSpPr>
          <p:spPr>
            <a:xfrm>
              <a:off x="8229675" y="450530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1"/>
                  </a:moveTo>
                  <a:lnTo>
                    <a:pt x="0" y="201"/>
                  </a:lnTo>
                  <a:lnTo>
                    <a:pt x="267" y="2736"/>
                  </a:lnTo>
                  <a:lnTo>
                    <a:pt x="2802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2">
              <a:extLst>
                <a:ext uri="{FF2B5EF4-FFF2-40B4-BE49-F238E27FC236}">
                  <a16:creationId xmlns:a16="http://schemas.microsoft.com/office/drawing/2014/main" id="{58DDA6B8-6C46-709B-DA98-AB13705AF34E}"/>
                </a:ext>
              </a:extLst>
            </p:cNvPr>
            <p:cNvSpPr/>
            <p:nvPr/>
          </p:nvSpPr>
          <p:spPr>
            <a:xfrm>
              <a:off x="8172950" y="4573700"/>
              <a:ext cx="68425" cy="69225"/>
            </a:xfrm>
            <a:custGeom>
              <a:avLst/>
              <a:gdLst/>
              <a:ahLst/>
              <a:cxnLst/>
              <a:rect l="l" t="t" r="r" b="b"/>
              <a:pathLst>
                <a:path w="2737" h="2769" extrusionOk="0">
                  <a:moveTo>
                    <a:pt x="2536" y="0"/>
                  </a:moveTo>
                  <a:lnTo>
                    <a:pt x="1" y="267"/>
                  </a:lnTo>
                  <a:lnTo>
                    <a:pt x="201" y="2769"/>
                  </a:lnTo>
                  <a:lnTo>
                    <a:pt x="2736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2">
              <a:extLst>
                <a:ext uri="{FF2B5EF4-FFF2-40B4-BE49-F238E27FC236}">
                  <a16:creationId xmlns:a16="http://schemas.microsoft.com/office/drawing/2014/main" id="{A28EEA51-A905-6497-00DE-D4A2468760C9}"/>
                </a:ext>
              </a:extLst>
            </p:cNvPr>
            <p:cNvSpPr/>
            <p:nvPr/>
          </p:nvSpPr>
          <p:spPr>
            <a:xfrm>
              <a:off x="8114575" y="4642900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69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2">
              <a:extLst>
                <a:ext uri="{FF2B5EF4-FFF2-40B4-BE49-F238E27FC236}">
                  <a16:creationId xmlns:a16="http://schemas.microsoft.com/office/drawing/2014/main" id="{D2706133-E299-A41D-ED61-1797268319FC}"/>
                </a:ext>
              </a:extLst>
            </p:cNvPr>
            <p:cNvSpPr/>
            <p:nvPr/>
          </p:nvSpPr>
          <p:spPr>
            <a:xfrm>
              <a:off x="8057050" y="4712125"/>
              <a:ext cx="70075" cy="69225"/>
            </a:xfrm>
            <a:custGeom>
              <a:avLst/>
              <a:gdLst/>
              <a:ahLst/>
              <a:cxnLst/>
              <a:rect l="l" t="t" r="r" b="b"/>
              <a:pathLst>
                <a:path w="2803" h="2769" extrusionOk="0">
                  <a:moveTo>
                    <a:pt x="2535" y="0"/>
                  </a:moveTo>
                  <a:lnTo>
                    <a:pt x="0" y="234"/>
                  </a:lnTo>
                  <a:lnTo>
                    <a:pt x="234" y="2769"/>
                  </a:lnTo>
                  <a:lnTo>
                    <a:pt x="2802" y="2502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2">
              <a:extLst>
                <a:ext uri="{FF2B5EF4-FFF2-40B4-BE49-F238E27FC236}">
                  <a16:creationId xmlns:a16="http://schemas.microsoft.com/office/drawing/2014/main" id="{023DE9F6-7123-F298-CD5A-0FB505AD2859}"/>
                </a:ext>
              </a:extLst>
            </p:cNvPr>
            <p:cNvSpPr/>
            <p:nvPr/>
          </p:nvSpPr>
          <p:spPr>
            <a:xfrm>
              <a:off x="7993650" y="4717950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70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2">
              <a:extLst>
                <a:ext uri="{FF2B5EF4-FFF2-40B4-BE49-F238E27FC236}">
                  <a16:creationId xmlns:a16="http://schemas.microsoft.com/office/drawing/2014/main" id="{CB61468A-560A-73B5-46FC-C0E21A540D91}"/>
                </a:ext>
              </a:extLst>
            </p:cNvPr>
            <p:cNvSpPr/>
            <p:nvPr/>
          </p:nvSpPr>
          <p:spPr>
            <a:xfrm>
              <a:off x="7923600" y="466042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6" y="0"/>
                  </a:moveTo>
                  <a:lnTo>
                    <a:pt x="1" y="234"/>
                  </a:lnTo>
                  <a:lnTo>
                    <a:pt x="234" y="2802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2">
              <a:extLst>
                <a:ext uri="{FF2B5EF4-FFF2-40B4-BE49-F238E27FC236}">
                  <a16:creationId xmlns:a16="http://schemas.microsoft.com/office/drawing/2014/main" id="{22622E16-6B52-490B-0F2C-3BB76F1426B2}"/>
                </a:ext>
              </a:extLst>
            </p:cNvPr>
            <p:cNvSpPr/>
            <p:nvPr/>
          </p:nvSpPr>
          <p:spPr>
            <a:xfrm>
              <a:off x="7860225" y="4666250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69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2">
              <a:extLst>
                <a:ext uri="{FF2B5EF4-FFF2-40B4-BE49-F238E27FC236}">
                  <a16:creationId xmlns:a16="http://schemas.microsoft.com/office/drawing/2014/main" id="{B055C92F-398B-572C-E2AD-B70A83B3A0BB}"/>
                </a:ext>
              </a:extLst>
            </p:cNvPr>
            <p:cNvSpPr/>
            <p:nvPr/>
          </p:nvSpPr>
          <p:spPr>
            <a:xfrm>
              <a:off x="7790175" y="46095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0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803" y="2502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2">
              <a:extLst>
                <a:ext uri="{FF2B5EF4-FFF2-40B4-BE49-F238E27FC236}">
                  <a16:creationId xmlns:a16="http://schemas.microsoft.com/office/drawing/2014/main" id="{BFB65BED-5476-7E36-8442-876ABEC40616}"/>
                </a:ext>
              </a:extLst>
            </p:cNvPr>
            <p:cNvSpPr/>
            <p:nvPr/>
          </p:nvSpPr>
          <p:spPr>
            <a:xfrm>
              <a:off x="7720975" y="4552000"/>
              <a:ext cx="69225" cy="68400"/>
            </a:xfrm>
            <a:custGeom>
              <a:avLst/>
              <a:gdLst/>
              <a:ahLst/>
              <a:cxnLst/>
              <a:rect l="l" t="t" r="r" b="b"/>
              <a:pathLst>
                <a:path w="2769" h="2736" extrusionOk="0">
                  <a:moveTo>
                    <a:pt x="2569" y="1"/>
                  </a:moveTo>
                  <a:lnTo>
                    <a:pt x="0" y="201"/>
                  </a:lnTo>
                  <a:lnTo>
                    <a:pt x="234" y="2736"/>
                  </a:lnTo>
                  <a:lnTo>
                    <a:pt x="2769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2">
              <a:extLst>
                <a:ext uri="{FF2B5EF4-FFF2-40B4-BE49-F238E27FC236}">
                  <a16:creationId xmlns:a16="http://schemas.microsoft.com/office/drawing/2014/main" id="{42743720-7502-3F71-0166-5D16A1E795F1}"/>
                </a:ext>
              </a:extLst>
            </p:cNvPr>
            <p:cNvSpPr/>
            <p:nvPr/>
          </p:nvSpPr>
          <p:spPr>
            <a:xfrm>
              <a:off x="7651750" y="4494475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34" y="2769"/>
                  </a:lnTo>
                  <a:lnTo>
                    <a:pt x="2769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2">
              <a:extLst>
                <a:ext uri="{FF2B5EF4-FFF2-40B4-BE49-F238E27FC236}">
                  <a16:creationId xmlns:a16="http://schemas.microsoft.com/office/drawing/2014/main" id="{0DA22652-7BB9-F38E-FFA7-E04B2A7BCFF2}"/>
                </a:ext>
              </a:extLst>
            </p:cNvPr>
            <p:cNvSpPr/>
            <p:nvPr/>
          </p:nvSpPr>
          <p:spPr>
            <a:xfrm>
              <a:off x="7587550" y="449947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69" y="0"/>
                  </a:moveTo>
                  <a:lnTo>
                    <a:pt x="0" y="267"/>
                  </a:lnTo>
                  <a:lnTo>
                    <a:pt x="267" y="2802"/>
                  </a:lnTo>
                  <a:lnTo>
                    <a:pt x="2802" y="2569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2">
              <a:extLst>
                <a:ext uri="{FF2B5EF4-FFF2-40B4-BE49-F238E27FC236}">
                  <a16:creationId xmlns:a16="http://schemas.microsoft.com/office/drawing/2014/main" id="{A0E3E5EC-38DF-6C93-E7ED-714F1CB70778}"/>
                </a:ext>
              </a:extLst>
            </p:cNvPr>
            <p:cNvSpPr/>
            <p:nvPr/>
          </p:nvSpPr>
          <p:spPr>
            <a:xfrm>
              <a:off x="7524150" y="45061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6" y="0"/>
                  </a:moveTo>
                  <a:lnTo>
                    <a:pt x="1" y="200"/>
                  </a:lnTo>
                  <a:lnTo>
                    <a:pt x="268" y="2735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2">
              <a:extLst>
                <a:ext uri="{FF2B5EF4-FFF2-40B4-BE49-F238E27FC236}">
                  <a16:creationId xmlns:a16="http://schemas.microsoft.com/office/drawing/2014/main" id="{59C2E790-7C20-8158-15E4-0AF59BFFF7C9}"/>
                </a:ext>
              </a:extLst>
            </p:cNvPr>
            <p:cNvSpPr/>
            <p:nvPr/>
          </p:nvSpPr>
          <p:spPr>
            <a:xfrm>
              <a:off x="7761000" y="4155050"/>
              <a:ext cx="324425" cy="321925"/>
            </a:xfrm>
            <a:custGeom>
              <a:avLst/>
              <a:gdLst/>
              <a:ahLst/>
              <a:cxnLst/>
              <a:rect l="l" t="t" r="r" b="b"/>
              <a:pathLst>
                <a:path w="12977" h="12877" fill="none" extrusionOk="0">
                  <a:moveTo>
                    <a:pt x="10408" y="7339"/>
                  </a:moveTo>
                  <a:lnTo>
                    <a:pt x="12976" y="7072"/>
                  </a:lnTo>
                  <a:lnTo>
                    <a:pt x="12709" y="4571"/>
                  </a:lnTo>
                  <a:lnTo>
                    <a:pt x="10174" y="4771"/>
                  </a:lnTo>
                  <a:lnTo>
                    <a:pt x="9974" y="2269"/>
                  </a:lnTo>
                  <a:lnTo>
                    <a:pt x="7406" y="2502"/>
                  </a:lnTo>
                  <a:lnTo>
                    <a:pt x="7172" y="1"/>
                  </a:lnTo>
                  <a:lnTo>
                    <a:pt x="4637" y="201"/>
                  </a:lnTo>
                  <a:lnTo>
                    <a:pt x="4870" y="2736"/>
                  </a:lnTo>
                  <a:lnTo>
                    <a:pt x="2335" y="3003"/>
                  </a:lnTo>
                  <a:lnTo>
                    <a:pt x="2535" y="5505"/>
                  </a:lnTo>
                  <a:lnTo>
                    <a:pt x="0" y="5738"/>
                  </a:lnTo>
                  <a:lnTo>
                    <a:pt x="234" y="8273"/>
                  </a:lnTo>
                  <a:lnTo>
                    <a:pt x="2802" y="8040"/>
                  </a:lnTo>
                  <a:lnTo>
                    <a:pt x="3036" y="10575"/>
                  </a:lnTo>
                  <a:lnTo>
                    <a:pt x="5571" y="10308"/>
                  </a:lnTo>
                  <a:lnTo>
                    <a:pt x="5804" y="12877"/>
                  </a:lnTo>
                  <a:lnTo>
                    <a:pt x="8340" y="12610"/>
                  </a:lnTo>
                  <a:lnTo>
                    <a:pt x="8139" y="10075"/>
                  </a:lnTo>
                  <a:lnTo>
                    <a:pt x="10675" y="9874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2">
              <a:extLst>
                <a:ext uri="{FF2B5EF4-FFF2-40B4-BE49-F238E27FC236}">
                  <a16:creationId xmlns:a16="http://schemas.microsoft.com/office/drawing/2014/main" id="{1F3EFD55-37A1-8F1C-B4B4-DB5F95A418C5}"/>
                </a:ext>
              </a:extLst>
            </p:cNvPr>
            <p:cNvSpPr/>
            <p:nvPr/>
          </p:nvSpPr>
          <p:spPr>
            <a:xfrm>
              <a:off x="6933750" y="4230950"/>
              <a:ext cx="323575" cy="321925"/>
            </a:xfrm>
            <a:custGeom>
              <a:avLst/>
              <a:gdLst/>
              <a:ahLst/>
              <a:cxnLst/>
              <a:rect l="l" t="t" r="r" b="b"/>
              <a:pathLst>
                <a:path w="12943" h="12877" fill="none" extrusionOk="0">
                  <a:moveTo>
                    <a:pt x="12943" y="7139"/>
                  </a:moveTo>
                  <a:lnTo>
                    <a:pt x="12742" y="4570"/>
                  </a:lnTo>
                  <a:lnTo>
                    <a:pt x="10207" y="4770"/>
                  </a:lnTo>
                  <a:lnTo>
                    <a:pt x="7639" y="5037"/>
                  </a:lnTo>
                  <a:lnTo>
                    <a:pt x="7405" y="2502"/>
                  </a:lnTo>
                  <a:lnTo>
                    <a:pt x="7138" y="0"/>
                  </a:lnTo>
                  <a:lnTo>
                    <a:pt x="4603" y="200"/>
                  </a:lnTo>
                  <a:lnTo>
                    <a:pt x="4870" y="2735"/>
                  </a:lnTo>
                  <a:lnTo>
                    <a:pt x="5104" y="5304"/>
                  </a:lnTo>
                  <a:lnTo>
                    <a:pt x="2569" y="5504"/>
                  </a:lnTo>
                  <a:lnTo>
                    <a:pt x="0" y="5738"/>
                  </a:lnTo>
                  <a:lnTo>
                    <a:pt x="234" y="8306"/>
                  </a:lnTo>
                  <a:lnTo>
                    <a:pt x="2769" y="8039"/>
                  </a:lnTo>
                  <a:lnTo>
                    <a:pt x="5304" y="7806"/>
                  </a:lnTo>
                  <a:lnTo>
                    <a:pt x="5571" y="10341"/>
                  </a:lnTo>
                  <a:lnTo>
                    <a:pt x="5804" y="12876"/>
                  </a:lnTo>
                  <a:lnTo>
                    <a:pt x="8373" y="12643"/>
                  </a:lnTo>
                  <a:lnTo>
                    <a:pt x="8106" y="10074"/>
                  </a:lnTo>
                  <a:lnTo>
                    <a:pt x="7872" y="7572"/>
                  </a:lnTo>
                  <a:lnTo>
                    <a:pt x="10407" y="7339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B0604B6-809F-60BC-81D6-B5268CE58450}"/>
              </a:ext>
            </a:extLst>
          </p:cNvPr>
          <p:cNvSpPr txBox="1"/>
          <p:nvPr/>
        </p:nvSpPr>
        <p:spPr>
          <a:xfrm>
            <a:off x="621299" y="975205"/>
            <a:ext cx="8045048" cy="3919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400" kern="100" dirty="0"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To take advantages of the </a:t>
            </a:r>
            <a:r>
              <a:rPr lang="en-US" sz="1400" b="1" kern="100" dirty="0"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GPU</a:t>
            </a:r>
            <a:r>
              <a:rPr lang="en-US" sz="1400" kern="100" dirty="0"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power, we need to use modern graphics APIs that support the features of Ray Tracing.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400" kern="100" dirty="0"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GPUs can trace many rays at the same time, but there are still some limitations: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kern="100" dirty="0"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Memory limits</a:t>
            </a:r>
            <a:r>
              <a:rPr lang="en-US" sz="1400" kern="100" dirty="0"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: Very large or complex scenes might not fit into GPU memory.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kern="100" dirty="0"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Different ray paths</a:t>
            </a:r>
            <a:r>
              <a:rPr lang="en-US" sz="1400" kern="100" dirty="0"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: Some rays bounce or reflect differently, which can slow down the GPU.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kern="100" dirty="0"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Limited recursion</a:t>
            </a:r>
            <a:r>
              <a:rPr lang="en-US" sz="1400" kern="100" dirty="0"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: Rays bounce many times </a:t>
            </a:r>
            <a:r>
              <a:rPr lang="en-US" sz="1400" kern="100" dirty="0"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  <a:sym typeface="Wingdings" panose="05000000000000000000" pitchFamily="2" charset="2"/>
              </a:rPr>
              <a:t></a:t>
            </a:r>
            <a:r>
              <a:rPr lang="en-US" sz="1400" kern="100" dirty="0"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too much GPU resources.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kern="100" dirty="0"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Data transfer</a:t>
            </a:r>
            <a:r>
              <a:rPr lang="en-US" sz="1400" kern="100" dirty="0"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: E</a:t>
            </a:r>
            <a:r>
              <a:rPr lang="en-US" kern="1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xtra time when </a:t>
            </a:r>
            <a:r>
              <a:rPr lang="en-US" sz="1400" kern="100" dirty="0"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moving scene data between CPU and GPU.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400" kern="100" dirty="0"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Even with these constraints, GPUs are very good at handling large numbers of rays in parallel, which is why modern games and graphics applications often use them.</a:t>
            </a:r>
          </a:p>
        </p:txBody>
      </p:sp>
    </p:spTree>
    <p:extLst>
      <p:ext uri="{BB962C8B-B14F-4D97-AF65-F5344CB8AC3E}">
        <p14:creationId xmlns:p14="http://schemas.microsoft.com/office/powerpoint/2010/main" val="2633599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>
          <a:extLst>
            <a:ext uri="{FF2B5EF4-FFF2-40B4-BE49-F238E27FC236}">
              <a16:creationId xmlns:a16="http://schemas.microsoft.com/office/drawing/2014/main" id="{6C7ADEDF-00E7-1C1F-8CCD-961724755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42">
            <a:extLst>
              <a:ext uri="{FF2B5EF4-FFF2-40B4-BE49-F238E27FC236}">
                <a16:creationId xmlns:a16="http://schemas.microsoft.com/office/drawing/2014/main" id="{AFCEC0B3-B58B-A458-0139-300966FC49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5402" y="567953"/>
            <a:ext cx="474126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4. Constraints &amp; Conclusion</a:t>
            </a:r>
            <a:endParaRPr sz="2800" dirty="0"/>
          </a:p>
        </p:txBody>
      </p:sp>
      <p:grpSp>
        <p:nvGrpSpPr>
          <p:cNvPr id="858" name="Google Shape;858;p42">
            <a:extLst>
              <a:ext uri="{FF2B5EF4-FFF2-40B4-BE49-F238E27FC236}">
                <a16:creationId xmlns:a16="http://schemas.microsoft.com/office/drawing/2014/main" id="{D1CA06E9-3B74-6D2D-59BE-FD89B61E6D3D}"/>
              </a:ext>
            </a:extLst>
          </p:cNvPr>
          <p:cNvGrpSpPr/>
          <p:nvPr/>
        </p:nvGrpSpPr>
        <p:grpSpPr>
          <a:xfrm>
            <a:off x="7915879" y="459834"/>
            <a:ext cx="1016242" cy="639649"/>
            <a:chOff x="6724425" y="3889875"/>
            <a:chExt cx="1575325" cy="991550"/>
          </a:xfrm>
        </p:grpSpPr>
        <p:sp>
          <p:nvSpPr>
            <p:cNvPr id="859" name="Google Shape;859;p42">
              <a:extLst>
                <a:ext uri="{FF2B5EF4-FFF2-40B4-BE49-F238E27FC236}">
                  <a16:creationId xmlns:a16="http://schemas.microsoft.com/office/drawing/2014/main" id="{054D1535-F5E8-4452-148A-D9367F0AF402}"/>
                </a:ext>
              </a:extLst>
            </p:cNvPr>
            <p:cNvSpPr/>
            <p:nvPr/>
          </p:nvSpPr>
          <p:spPr>
            <a:xfrm>
              <a:off x="7424925" y="413170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69" y="1"/>
                  </a:moveTo>
                  <a:lnTo>
                    <a:pt x="0" y="268"/>
                  </a:lnTo>
                  <a:lnTo>
                    <a:pt x="267" y="2803"/>
                  </a:lnTo>
                  <a:lnTo>
                    <a:pt x="2802" y="25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2">
              <a:extLst>
                <a:ext uri="{FF2B5EF4-FFF2-40B4-BE49-F238E27FC236}">
                  <a16:creationId xmlns:a16="http://schemas.microsoft.com/office/drawing/2014/main" id="{3A80BB26-40AF-CECC-024D-B3AAF29939D0}"/>
                </a:ext>
              </a:extLst>
            </p:cNvPr>
            <p:cNvSpPr/>
            <p:nvPr/>
          </p:nvSpPr>
          <p:spPr>
            <a:xfrm>
              <a:off x="7361550" y="41383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1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2">
              <a:extLst>
                <a:ext uri="{FF2B5EF4-FFF2-40B4-BE49-F238E27FC236}">
                  <a16:creationId xmlns:a16="http://schemas.microsoft.com/office/drawing/2014/main" id="{3338A188-0BCD-5C09-DB61-7B46554D7715}"/>
                </a:ext>
              </a:extLst>
            </p:cNvPr>
            <p:cNvSpPr/>
            <p:nvPr/>
          </p:nvSpPr>
          <p:spPr>
            <a:xfrm>
              <a:off x="7291500" y="4080825"/>
              <a:ext cx="70075" cy="68425"/>
            </a:xfrm>
            <a:custGeom>
              <a:avLst/>
              <a:gdLst/>
              <a:ahLst/>
              <a:cxnLst/>
              <a:rect l="l" t="t" r="r" b="b"/>
              <a:pathLst>
                <a:path w="2803" h="2737" extrusionOk="0">
                  <a:moveTo>
                    <a:pt x="2569" y="1"/>
                  </a:moveTo>
                  <a:lnTo>
                    <a:pt x="0" y="201"/>
                  </a:lnTo>
                  <a:lnTo>
                    <a:pt x="267" y="2736"/>
                  </a:lnTo>
                  <a:lnTo>
                    <a:pt x="2802" y="25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2">
              <a:extLst>
                <a:ext uri="{FF2B5EF4-FFF2-40B4-BE49-F238E27FC236}">
                  <a16:creationId xmlns:a16="http://schemas.microsoft.com/office/drawing/2014/main" id="{C5FB348F-4D50-773E-72D2-FB4846E8ECF1}"/>
                </a:ext>
              </a:extLst>
            </p:cNvPr>
            <p:cNvSpPr/>
            <p:nvPr/>
          </p:nvSpPr>
          <p:spPr>
            <a:xfrm>
              <a:off x="7223100" y="4023300"/>
              <a:ext cx="68425" cy="69225"/>
            </a:xfrm>
            <a:custGeom>
              <a:avLst/>
              <a:gdLst/>
              <a:ahLst/>
              <a:cxnLst/>
              <a:rect l="l" t="t" r="r" b="b"/>
              <a:pathLst>
                <a:path w="2737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01" y="2769"/>
                  </a:lnTo>
                  <a:lnTo>
                    <a:pt x="2736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2">
              <a:extLst>
                <a:ext uri="{FF2B5EF4-FFF2-40B4-BE49-F238E27FC236}">
                  <a16:creationId xmlns:a16="http://schemas.microsoft.com/office/drawing/2014/main" id="{DB83CB19-1E06-E95D-147F-3942539A6D90}"/>
                </a:ext>
              </a:extLst>
            </p:cNvPr>
            <p:cNvSpPr/>
            <p:nvPr/>
          </p:nvSpPr>
          <p:spPr>
            <a:xfrm>
              <a:off x="7153050" y="3965750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68" y="2769"/>
                  </a:lnTo>
                  <a:lnTo>
                    <a:pt x="2803" y="2502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2">
              <a:extLst>
                <a:ext uri="{FF2B5EF4-FFF2-40B4-BE49-F238E27FC236}">
                  <a16:creationId xmlns:a16="http://schemas.microsoft.com/office/drawing/2014/main" id="{70B82FC0-FA71-1A1D-3ADD-7AB257451153}"/>
                </a:ext>
              </a:extLst>
            </p:cNvPr>
            <p:cNvSpPr/>
            <p:nvPr/>
          </p:nvSpPr>
          <p:spPr>
            <a:xfrm>
              <a:off x="7089675" y="3971600"/>
              <a:ext cx="70075" cy="69225"/>
            </a:xfrm>
            <a:custGeom>
              <a:avLst/>
              <a:gdLst/>
              <a:ahLst/>
              <a:cxnLst/>
              <a:rect l="l" t="t" r="r" b="b"/>
              <a:pathLst>
                <a:path w="2803" h="2769" extrusionOk="0">
                  <a:moveTo>
                    <a:pt x="2536" y="0"/>
                  </a:moveTo>
                  <a:lnTo>
                    <a:pt x="1" y="234"/>
                  </a:lnTo>
                  <a:lnTo>
                    <a:pt x="201" y="2769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2">
              <a:extLst>
                <a:ext uri="{FF2B5EF4-FFF2-40B4-BE49-F238E27FC236}">
                  <a16:creationId xmlns:a16="http://schemas.microsoft.com/office/drawing/2014/main" id="{0664DBBB-C6C2-0A20-B386-83719ED5AF86}"/>
                </a:ext>
              </a:extLst>
            </p:cNvPr>
            <p:cNvSpPr/>
            <p:nvPr/>
          </p:nvSpPr>
          <p:spPr>
            <a:xfrm>
              <a:off x="7026300" y="3977425"/>
              <a:ext cx="68400" cy="69250"/>
            </a:xfrm>
            <a:custGeom>
              <a:avLst/>
              <a:gdLst/>
              <a:ahLst/>
              <a:cxnLst/>
              <a:rect l="l" t="t" r="r" b="b"/>
              <a:pathLst>
                <a:path w="2736" h="2770" extrusionOk="0">
                  <a:moveTo>
                    <a:pt x="2536" y="1"/>
                  </a:moveTo>
                  <a:lnTo>
                    <a:pt x="1" y="267"/>
                  </a:lnTo>
                  <a:lnTo>
                    <a:pt x="201" y="2769"/>
                  </a:lnTo>
                  <a:lnTo>
                    <a:pt x="2736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2">
              <a:extLst>
                <a:ext uri="{FF2B5EF4-FFF2-40B4-BE49-F238E27FC236}">
                  <a16:creationId xmlns:a16="http://schemas.microsoft.com/office/drawing/2014/main" id="{4D343227-932D-6072-7018-9131946E9EF7}"/>
                </a:ext>
              </a:extLst>
            </p:cNvPr>
            <p:cNvSpPr/>
            <p:nvPr/>
          </p:nvSpPr>
          <p:spPr>
            <a:xfrm>
              <a:off x="6962100" y="3984100"/>
              <a:ext cx="69225" cy="68400"/>
            </a:xfrm>
            <a:custGeom>
              <a:avLst/>
              <a:gdLst/>
              <a:ahLst/>
              <a:cxnLst/>
              <a:rect l="l" t="t" r="r" b="b"/>
              <a:pathLst>
                <a:path w="2769" h="2736" extrusionOk="0">
                  <a:moveTo>
                    <a:pt x="2569" y="0"/>
                  </a:moveTo>
                  <a:lnTo>
                    <a:pt x="0" y="201"/>
                  </a:lnTo>
                  <a:lnTo>
                    <a:pt x="234" y="2736"/>
                  </a:lnTo>
                  <a:lnTo>
                    <a:pt x="2769" y="2502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2">
              <a:extLst>
                <a:ext uri="{FF2B5EF4-FFF2-40B4-BE49-F238E27FC236}">
                  <a16:creationId xmlns:a16="http://schemas.microsoft.com/office/drawing/2014/main" id="{B76DA55C-D437-E922-3D1B-2D9E86303C24}"/>
                </a:ext>
              </a:extLst>
            </p:cNvPr>
            <p:cNvSpPr/>
            <p:nvPr/>
          </p:nvSpPr>
          <p:spPr>
            <a:xfrm>
              <a:off x="6898725" y="3989100"/>
              <a:ext cx="69225" cy="68400"/>
            </a:xfrm>
            <a:custGeom>
              <a:avLst/>
              <a:gdLst/>
              <a:ahLst/>
              <a:cxnLst/>
              <a:rect l="l" t="t" r="r" b="b"/>
              <a:pathLst>
                <a:path w="2769" h="2736" extrusionOk="0">
                  <a:moveTo>
                    <a:pt x="2535" y="1"/>
                  </a:moveTo>
                  <a:lnTo>
                    <a:pt x="0" y="234"/>
                  </a:lnTo>
                  <a:lnTo>
                    <a:pt x="200" y="2736"/>
                  </a:lnTo>
                  <a:lnTo>
                    <a:pt x="2769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2">
              <a:extLst>
                <a:ext uri="{FF2B5EF4-FFF2-40B4-BE49-F238E27FC236}">
                  <a16:creationId xmlns:a16="http://schemas.microsoft.com/office/drawing/2014/main" id="{213BBA24-E0E6-7F7F-B506-BBC2D5F59FE1}"/>
                </a:ext>
              </a:extLst>
            </p:cNvPr>
            <p:cNvSpPr/>
            <p:nvPr/>
          </p:nvSpPr>
          <p:spPr>
            <a:xfrm>
              <a:off x="6840350" y="405747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5" y="1"/>
                  </a:moveTo>
                  <a:lnTo>
                    <a:pt x="0" y="268"/>
                  </a:lnTo>
                  <a:lnTo>
                    <a:pt x="267" y="2803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2">
              <a:extLst>
                <a:ext uri="{FF2B5EF4-FFF2-40B4-BE49-F238E27FC236}">
                  <a16:creationId xmlns:a16="http://schemas.microsoft.com/office/drawing/2014/main" id="{C3931387-27CF-03C7-B373-B350FCAA0162}"/>
                </a:ext>
              </a:extLst>
            </p:cNvPr>
            <p:cNvSpPr/>
            <p:nvPr/>
          </p:nvSpPr>
          <p:spPr>
            <a:xfrm>
              <a:off x="6782800" y="412752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0" y="201"/>
                  </a:lnTo>
                  <a:lnTo>
                    <a:pt x="267" y="2770"/>
                  </a:lnTo>
                  <a:lnTo>
                    <a:pt x="2802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2">
              <a:extLst>
                <a:ext uri="{FF2B5EF4-FFF2-40B4-BE49-F238E27FC236}">
                  <a16:creationId xmlns:a16="http://schemas.microsoft.com/office/drawing/2014/main" id="{34949618-658F-4485-7BF1-9FC394A6AB9A}"/>
                </a:ext>
              </a:extLst>
            </p:cNvPr>
            <p:cNvSpPr/>
            <p:nvPr/>
          </p:nvSpPr>
          <p:spPr>
            <a:xfrm>
              <a:off x="6724425" y="41967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602" y="1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6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2">
              <a:extLst>
                <a:ext uri="{FF2B5EF4-FFF2-40B4-BE49-F238E27FC236}">
                  <a16:creationId xmlns:a16="http://schemas.microsoft.com/office/drawing/2014/main" id="{DADA45B0-656B-7D19-7880-E66C6D31D857}"/>
                </a:ext>
              </a:extLst>
            </p:cNvPr>
            <p:cNvSpPr/>
            <p:nvPr/>
          </p:nvSpPr>
          <p:spPr>
            <a:xfrm>
              <a:off x="6731100" y="426012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1"/>
                  </a:moveTo>
                  <a:lnTo>
                    <a:pt x="0" y="201"/>
                  </a:lnTo>
                  <a:lnTo>
                    <a:pt x="234" y="2736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2">
              <a:extLst>
                <a:ext uri="{FF2B5EF4-FFF2-40B4-BE49-F238E27FC236}">
                  <a16:creationId xmlns:a16="http://schemas.microsoft.com/office/drawing/2014/main" id="{72E06098-BC2A-17F3-3DD7-EE386542BF57}"/>
                </a:ext>
              </a:extLst>
            </p:cNvPr>
            <p:cNvSpPr/>
            <p:nvPr/>
          </p:nvSpPr>
          <p:spPr>
            <a:xfrm>
              <a:off x="6736925" y="4323500"/>
              <a:ext cx="69250" cy="68425"/>
            </a:xfrm>
            <a:custGeom>
              <a:avLst/>
              <a:gdLst/>
              <a:ahLst/>
              <a:cxnLst/>
              <a:rect l="l" t="t" r="r" b="b"/>
              <a:pathLst>
                <a:path w="2770" h="2737" extrusionOk="0">
                  <a:moveTo>
                    <a:pt x="2569" y="1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769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2">
              <a:extLst>
                <a:ext uri="{FF2B5EF4-FFF2-40B4-BE49-F238E27FC236}">
                  <a16:creationId xmlns:a16="http://schemas.microsoft.com/office/drawing/2014/main" id="{816CE12F-7A6B-BC09-C9E8-196FEAE3E208}"/>
                </a:ext>
              </a:extLst>
            </p:cNvPr>
            <p:cNvSpPr/>
            <p:nvPr/>
          </p:nvSpPr>
          <p:spPr>
            <a:xfrm>
              <a:off x="6742775" y="4386050"/>
              <a:ext cx="69225" cy="70075"/>
            </a:xfrm>
            <a:custGeom>
              <a:avLst/>
              <a:gdLst/>
              <a:ahLst/>
              <a:cxnLst/>
              <a:rect l="l" t="t" r="r" b="b"/>
              <a:pathLst>
                <a:path w="2769" h="2803" extrusionOk="0">
                  <a:moveTo>
                    <a:pt x="2535" y="1"/>
                  </a:moveTo>
                  <a:lnTo>
                    <a:pt x="0" y="234"/>
                  </a:lnTo>
                  <a:lnTo>
                    <a:pt x="234" y="2803"/>
                  </a:lnTo>
                  <a:lnTo>
                    <a:pt x="2769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2">
              <a:extLst>
                <a:ext uri="{FF2B5EF4-FFF2-40B4-BE49-F238E27FC236}">
                  <a16:creationId xmlns:a16="http://schemas.microsoft.com/office/drawing/2014/main" id="{A28BD4C1-A37E-35AA-B411-8AD7C6477A77}"/>
                </a:ext>
              </a:extLst>
            </p:cNvPr>
            <p:cNvSpPr/>
            <p:nvPr/>
          </p:nvSpPr>
          <p:spPr>
            <a:xfrm>
              <a:off x="6748600" y="444942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36" y="1"/>
                  </a:moveTo>
                  <a:lnTo>
                    <a:pt x="1" y="268"/>
                  </a:lnTo>
                  <a:lnTo>
                    <a:pt x="268" y="2769"/>
                  </a:lnTo>
                  <a:lnTo>
                    <a:pt x="2803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2">
              <a:extLst>
                <a:ext uri="{FF2B5EF4-FFF2-40B4-BE49-F238E27FC236}">
                  <a16:creationId xmlns:a16="http://schemas.microsoft.com/office/drawing/2014/main" id="{EE6BBD71-52E1-C797-5F2F-B48AC7D6BB25}"/>
                </a:ext>
              </a:extLst>
            </p:cNvPr>
            <p:cNvSpPr/>
            <p:nvPr/>
          </p:nvSpPr>
          <p:spPr>
            <a:xfrm>
              <a:off x="6755275" y="451365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6" y="0"/>
                  </a:moveTo>
                  <a:lnTo>
                    <a:pt x="1" y="200"/>
                  </a:lnTo>
                  <a:lnTo>
                    <a:pt x="201" y="2736"/>
                  </a:lnTo>
                  <a:lnTo>
                    <a:pt x="2736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2">
              <a:extLst>
                <a:ext uri="{FF2B5EF4-FFF2-40B4-BE49-F238E27FC236}">
                  <a16:creationId xmlns:a16="http://schemas.microsoft.com/office/drawing/2014/main" id="{D869C3AF-FABF-F236-AE78-EBF1D2DCC2F2}"/>
                </a:ext>
              </a:extLst>
            </p:cNvPr>
            <p:cNvSpPr/>
            <p:nvPr/>
          </p:nvSpPr>
          <p:spPr>
            <a:xfrm>
              <a:off x="6760275" y="4576200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69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2">
              <a:extLst>
                <a:ext uri="{FF2B5EF4-FFF2-40B4-BE49-F238E27FC236}">
                  <a16:creationId xmlns:a16="http://schemas.microsoft.com/office/drawing/2014/main" id="{B52D9321-8A5E-C3FA-F417-B30D82C0DEB8}"/>
                </a:ext>
              </a:extLst>
            </p:cNvPr>
            <p:cNvSpPr/>
            <p:nvPr/>
          </p:nvSpPr>
          <p:spPr>
            <a:xfrm>
              <a:off x="6766125" y="46395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0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5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2">
              <a:extLst>
                <a:ext uri="{FF2B5EF4-FFF2-40B4-BE49-F238E27FC236}">
                  <a16:creationId xmlns:a16="http://schemas.microsoft.com/office/drawing/2014/main" id="{02D2FC1E-948C-5ED7-4084-19F2BFACB703}"/>
                </a:ext>
              </a:extLst>
            </p:cNvPr>
            <p:cNvSpPr/>
            <p:nvPr/>
          </p:nvSpPr>
          <p:spPr>
            <a:xfrm>
              <a:off x="6836175" y="4697100"/>
              <a:ext cx="69225" cy="68425"/>
            </a:xfrm>
            <a:custGeom>
              <a:avLst/>
              <a:gdLst/>
              <a:ahLst/>
              <a:cxnLst/>
              <a:rect l="l" t="t" r="r" b="b"/>
              <a:pathLst>
                <a:path w="2769" h="2737" extrusionOk="0">
                  <a:moveTo>
                    <a:pt x="2535" y="1"/>
                  </a:moveTo>
                  <a:lnTo>
                    <a:pt x="0" y="234"/>
                  </a:lnTo>
                  <a:lnTo>
                    <a:pt x="200" y="2736"/>
                  </a:lnTo>
                  <a:lnTo>
                    <a:pt x="2769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2">
              <a:extLst>
                <a:ext uri="{FF2B5EF4-FFF2-40B4-BE49-F238E27FC236}">
                  <a16:creationId xmlns:a16="http://schemas.microsoft.com/office/drawing/2014/main" id="{169F091E-F1C1-C80E-DE4A-F8B9641ECF98}"/>
                </a:ext>
              </a:extLst>
            </p:cNvPr>
            <p:cNvSpPr/>
            <p:nvPr/>
          </p:nvSpPr>
          <p:spPr>
            <a:xfrm>
              <a:off x="6905375" y="4753825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67"/>
                  </a:lnTo>
                  <a:lnTo>
                    <a:pt x="234" y="2769"/>
                  </a:lnTo>
                  <a:lnTo>
                    <a:pt x="2770" y="2569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2">
              <a:extLst>
                <a:ext uri="{FF2B5EF4-FFF2-40B4-BE49-F238E27FC236}">
                  <a16:creationId xmlns:a16="http://schemas.microsoft.com/office/drawing/2014/main" id="{10D2C3CE-6C11-49F6-0F15-F2D375865BDC}"/>
                </a:ext>
              </a:extLst>
            </p:cNvPr>
            <p:cNvSpPr/>
            <p:nvPr/>
          </p:nvSpPr>
          <p:spPr>
            <a:xfrm>
              <a:off x="6974600" y="481135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6" y="1"/>
                  </a:moveTo>
                  <a:lnTo>
                    <a:pt x="1" y="268"/>
                  </a:lnTo>
                  <a:lnTo>
                    <a:pt x="267" y="2803"/>
                  </a:lnTo>
                  <a:lnTo>
                    <a:pt x="2803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2">
              <a:extLst>
                <a:ext uri="{FF2B5EF4-FFF2-40B4-BE49-F238E27FC236}">
                  <a16:creationId xmlns:a16="http://schemas.microsoft.com/office/drawing/2014/main" id="{8D673D5E-8229-FCDA-E8CC-91782EF42858}"/>
                </a:ext>
              </a:extLst>
            </p:cNvPr>
            <p:cNvSpPr/>
            <p:nvPr/>
          </p:nvSpPr>
          <p:spPr>
            <a:xfrm>
              <a:off x="7037975" y="48063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1"/>
                  </a:moveTo>
                  <a:lnTo>
                    <a:pt x="1" y="201"/>
                  </a:lnTo>
                  <a:lnTo>
                    <a:pt x="268" y="2736"/>
                  </a:lnTo>
                  <a:lnTo>
                    <a:pt x="2803" y="2502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2">
              <a:extLst>
                <a:ext uri="{FF2B5EF4-FFF2-40B4-BE49-F238E27FC236}">
                  <a16:creationId xmlns:a16="http://schemas.microsoft.com/office/drawing/2014/main" id="{21ACBA05-D02B-82B0-F021-6C20B96D55DC}"/>
                </a:ext>
              </a:extLst>
            </p:cNvPr>
            <p:cNvSpPr/>
            <p:nvPr/>
          </p:nvSpPr>
          <p:spPr>
            <a:xfrm>
              <a:off x="7097200" y="4736300"/>
              <a:ext cx="68400" cy="70075"/>
            </a:xfrm>
            <a:custGeom>
              <a:avLst/>
              <a:gdLst/>
              <a:ahLst/>
              <a:cxnLst/>
              <a:rect l="l" t="t" r="r" b="b"/>
              <a:pathLst>
                <a:path w="2736" h="2803" extrusionOk="0">
                  <a:moveTo>
                    <a:pt x="2535" y="1"/>
                  </a:moveTo>
                  <a:lnTo>
                    <a:pt x="0" y="268"/>
                  </a:lnTo>
                  <a:lnTo>
                    <a:pt x="200" y="2803"/>
                  </a:lnTo>
                  <a:lnTo>
                    <a:pt x="2735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2">
              <a:extLst>
                <a:ext uri="{FF2B5EF4-FFF2-40B4-BE49-F238E27FC236}">
                  <a16:creationId xmlns:a16="http://schemas.microsoft.com/office/drawing/2014/main" id="{BB08DFC6-CCB2-44FB-973C-F2B026AF59A8}"/>
                </a:ext>
              </a:extLst>
            </p:cNvPr>
            <p:cNvSpPr/>
            <p:nvPr/>
          </p:nvSpPr>
          <p:spPr>
            <a:xfrm>
              <a:off x="7160575" y="473130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5" y="1"/>
                  </a:moveTo>
                  <a:lnTo>
                    <a:pt x="0" y="201"/>
                  </a:lnTo>
                  <a:lnTo>
                    <a:pt x="200" y="2736"/>
                  </a:lnTo>
                  <a:lnTo>
                    <a:pt x="2735" y="2502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2">
              <a:extLst>
                <a:ext uri="{FF2B5EF4-FFF2-40B4-BE49-F238E27FC236}">
                  <a16:creationId xmlns:a16="http://schemas.microsoft.com/office/drawing/2014/main" id="{C508C990-DAC2-C04A-A26C-F42614539C34}"/>
                </a:ext>
              </a:extLst>
            </p:cNvPr>
            <p:cNvSpPr/>
            <p:nvPr/>
          </p:nvSpPr>
          <p:spPr>
            <a:xfrm>
              <a:off x="7218100" y="4661250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1"/>
                  </a:moveTo>
                  <a:lnTo>
                    <a:pt x="1" y="267"/>
                  </a:lnTo>
                  <a:lnTo>
                    <a:pt x="234" y="2803"/>
                  </a:lnTo>
                  <a:lnTo>
                    <a:pt x="2769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2">
              <a:extLst>
                <a:ext uri="{FF2B5EF4-FFF2-40B4-BE49-F238E27FC236}">
                  <a16:creationId xmlns:a16="http://schemas.microsoft.com/office/drawing/2014/main" id="{0D44ED1A-4AB7-ACA8-5CC0-1943BA7AED1A}"/>
                </a:ext>
              </a:extLst>
            </p:cNvPr>
            <p:cNvSpPr/>
            <p:nvPr/>
          </p:nvSpPr>
          <p:spPr>
            <a:xfrm>
              <a:off x="7274825" y="45928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0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5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2">
              <a:extLst>
                <a:ext uri="{FF2B5EF4-FFF2-40B4-BE49-F238E27FC236}">
                  <a16:creationId xmlns:a16="http://schemas.microsoft.com/office/drawing/2014/main" id="{5039153C-C657-4496-ABE9-E7F52D057ABB}"/>
                </a:ext>
              </a:extLst>
            </p:cNvPr>
            <p:cNvSpPr/>
            <p:nvPr/>
          </p:nvSpPr>
          <p:spPr>
            <a:xfrm>
              <a:off x="7333200" y="4523650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0" y="201"/>
                  </a:lnTo>
                  <a:lnTo>
                    <a:pt x="234" y="2769"/>
                  </a:lnTo>
                  <a:lnTo>
                    <a:pt x="2802" y="2502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2">
              <a:extLst>
                <a:ext uri="{FF2B5EF4-FFF2-40B4-BE49-F238E27FC236}">
                  <a16:creationId xmlns:a16="http://schemas.microsoft.com/office/drawing/2014/main" id="{A32B2123-57D0-214D-48A2-2CE319463EA1}"/>
                </a:ext>
              </a:extLst>
            </p:cNvPr>
            <p:cNvSpPr/>
            <p:nvPr/>
          </p:nvSpPr>
          <p:spPr>
            <a:xfrm>
              <a:off x="7397400" y="4516975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68"/>
                  </a:lnTo>
                  <a:lnTo>
                    <a:pt x="234" y="2769"/>
                  </a:lnTo>
                  <a:lnTo>
                    <a:pt x="2769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2">
              <a:extLst>
                <a:ext uri="{FF2B5EF4-FFF2-40B4-BE49-F238E27FC236}">
                  <a16:creationId xmlns:a16="http://schemas.microsoft.com/office/drawing/2014/main" id="{666EB705-1F5B-1FE9-18CB-3D315400DD60}"/>
                </a:ext>
              </a:extLst>
            </p:cNvPr>
            <p:cNvSpPr/>
            <p:nvPr/>
          </p:nvSpPr>
          <p:spPr>
            <a:xfrm>
              <a:off x="7460775" y="451115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6" y="0"/>
                  </a:moveTo>
                  <a:lnTo>
                    <a:pt x="1" y="234"/>
                  </a:lnTo>
                  <a:lnTo>
                    <a:pt x="234" y="2802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2">
              <a:extLst>
                <a:ext uri="{FF2B5EF4-FFF2-40B4-BE49-F238E27FC236}">
                  <a16:creationId xmlns:a16="http://schemas.microsoft.com/office/drawing/2014/main" id="{1A9C11F5-F64C-359A-0ED3-E64CB34EA748}"/>
                </a:ext>
              </a:extLst>
            </p:cNvPr>
            <p:cNvSpPr/>
            <p:nvPr/>
          </p:nvSpPr>
          <p:spPr>
            <a:xfrm>
              <a:off x="7489125" y="4126700"/>
              <a:ext cx="69250" cy="68400"/>
            </a:xfrm>
            <a:custGeom>
              <a:avLst/>
              <a:gdLst/>
              <a:ahLst/>
              <a:cxnLst/>
              <a:rect l="l" t="t" r="r" b="b"/>
              <a:pathLst>
                <a:path w="2770" h="2736" extrusionOk="0">
                  <a:moveTo>
                    <a:pt x="2536" y="1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770" y="2502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2">
              <a:extLst>
                <a:ext uri="{FF2B5EF4-FFF2-40B4-BE49-F238E27FC236}">
                  <a16:creationId xmlns:a16="http://schemas.microsoft.com/office/drawing/2014/main" id="{B756AB31-25BB-8E1C-9D11-C7101CE60F08}"/>
                </a:ext>
              </a:extLst>
            </p:cNvPr>
            <p:cNvSpPr/>
            <p:nvPr/>
          </p:nvSpPr>
          <p:spPr>
            <a:xfrm>
              <a:off x="7552525" y="412002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35" y="1"/>
                  </a:moveTo>
                  <a:lnTo>
                    <a:pt x="0" y="268"/>
                  </a:lnTo>
                  <a:lnTo>
                    <a:pt x="234" y="2769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2">
              <a:extLst>
                <a:ext uri="{FF2B5EF4-FFF2-40B4-BE49-F238E27FC236}">
                  <a16:creationId xmlns:a16="http://schemas.microsoft.com/office/drawing/2014/main" id="{1788CB53-6FA1-14B2-E975-55D9C24AB162}"/>
                </a:ext>
              </a:extLst>
            </p:cNvPr>
            <p:cNvSpPr/>
            <p:nvPr/>
          </p:nvSpPr>
          <p:spPr>
            <a:xfrm>
              <a:off x="7610900" y="405165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5" y="0"/>
                  </a:moveTo>
                  <a:lnTo>
                    <a:pt x="0" y="201"/>
                  </a:lnTo>
                  <a:lnTo>
                    <a:pt x="200" y="2736"/>
                  </a:lnTo>
                  <a:lnTo>
                    <a:pt x="2735" y="2502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2">
              <a:extLst>
                <a:ext uri="{FF2B5EF4-FFF2-40B4-BE49-F238E27FC236}">
                  <a16:creationId xmlns:a16="http://schemas.microsoft.com/office/drawing/2014/main" id="{C808FFA5-71B3-4D2F-2BBD-D9E638BB3A8C}"/>
                </a:ext>
              </a:extLst>
            </p:cNvPr>
            <p:cNvSpPr/>
            <p:nvPr/>
          </p:nvSpPr>
          <p:spPr>
            <a:xfrm>
              <a:off x="7668425" y="3981600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0"/>
                  </a:moveTo>
                  <a:lnTo>
                    <a:pt x="1" y="267"/>
                  </a:lnTo>
                  <a:lnTo>
                    <a:pt x="234" y="2802"/>
                  </a:lnTo>
                  <a:lnTo>
                    <a:pt x="2769" y="2536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2">
              <a:extLst>
                <a:ext uri="{FF2B5EF4-FFF2-40B4-BE49-F238E27FC236}">
                  <a16:creationId xmlns:a16="http://schemas.microsoft.com/office/drawing/2014/main" id="{44679E05-AFCE-5122-1BD8-D9B702B2227C}"/>
                </a:ext>
              </a:extLst>
            </p:cNvPr>
            <p:cNvSpPr/>
            <p:nvPr/>
          </p:nvSpPr>
          <p:spPr>
            <a:xfrm>
              <a:off x="7725125" y="391237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1" y="268"/>
                  </a:lnTo>
                  <a:lnTo>
                    <a:pt x="268" y="2769"/>
                  </a:lnTo>
                  <a:lnTo>
                    <a:pt x="2803" y="2569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2">
              <a:extLst>
                <a:ext uri="{FF2B5EF4-FFF2-40B4-BE49-F238E27FC236}">
                  <a16:creationId xmlns:a16="http://schemas.microsoft.com/office/drawing/2014/main" id="{A5F25446-83DB-C5D4-2CB2-284322B987AC}"/>
                </a:ext>
              </a:extLst>
            </p:cNvPr>
            <p:cNvSpPr/>
            <p:nvPr/>
          </p:nvSpPr>
          <p:spPr>
            <a:xfrm>
              <a:off x="7789350" y="3906550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0"/>
                  </a:moveTo>
                  <a:lnTo>
                    <a:pt x="0" y="234"/>
                  </a:lnTo>
                  <a:lnTo>
                    <a:pt x="234" y="2802"/>
                  </a:lnTo>
                  <a:lnTo>
                    <a:pt x="2769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2">
              <a:extLst>
                <a:ext uri="{FF2B5EF4-FFF2-40B4-BE49-F238E27FC236}">
                  <a16:creationId xmlns:a16="http://schemas.microsoft.com/office/drawing/2014/main" id="{6A4D3174-4689-540C-363E-CD689D0AEA53}"/>
                </a:ext>
              </a:extLst>
            </p:cNvPr>
            <p:cNvSpPr/>
            <p:nvPr/>
          </p:nvSpPr>
          <p:spPr>
            <a:xfrm>
              <a:off x="7852725" y="39015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6" y="0"/>
                  </a:moveTo>
                  <a:lnTo>
                    <a:pt x="1" y="200"/>
                  </a:lnTo>
                  <a:lnTo>
                    <a:pt x="234" y="2735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2">
              <a:extLst>
                <a:ext uri="{FF2B5EF4-FFF2-40B4-BE49-F238E27FC236}">
                  <a16:creationId xmlns:a16="http://schemas.microsoft.com/office/drawing/2014/main" id="{B7F5FBAB-D0E3-212F-68A5-700B536D5EAF}"/>
                </a:ext>
              </a:extLst>
            </p:cNvPr>
            <p:cNvSpPr/>
            <p:nvPr/>
          </p:nvSpPr>
          <p:spPr>
            <a:xfrm>
              <a:off x="7916100" y="389487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603" y="0"/>
                  </a:moveTo>
                  <a:lnTo>
                    <a:pt x="1" y="267"/>
                  </a:lnTo>
                  <a:lnTo>
                    <a:pt x="268" y="2802"/>
                  </a:lnTo>
                  <a:lnTo>
                    <a:pt x="2803" y="2569"/>
                  </a:lnTo>
                  <a:lnTo>
                    <a:pt x="26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2">
              <a:extLst>
                <a:ext uri="{FF2B5EF4-FFF2-40B4-BE49-F238E27FC236}">
                  <a16:creationId xmlns:a16="http://schemas.microsoft.com/office/drawing/2014/main" id="{8B1C64E3-6253-D024-23D6-220698E6DFFA}"/>
                </a:ext>
              </a:extLst>
            </p:cNvPr>
            <p:cNvSpPr/>
            <p:nvPr/>
          </p:nvSpPr>
          <p:spPr>
            <a:xfrm>
              <a:off x="7981150" y="3889875"/>
              <a:ext cx="68400" cy="69225"/>
            </a:xfrm>
            <a:custGeom>
              <a:avLst/>
              <a:gdLst/>
              <a:ahLst/>
              <a:cxnLst/>
              <a:rect l="l" t="t" r="r" b="b"/>
              <a:pathLst>
                <a:path w="2736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01" y="2769"/>
                  </a:lnTo>
                  <a:lnTo>
                    <a:pt x="2736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2">
              <a:extLst>
                <a:ext uri="{FF2B5EF4-FFF2-40B4-BE49-F238E27FC236}">
                  <a16:creationId xmlns:a16="http://schemas.microsoft.com/office/drawing/2014/main" id="{C974F2CB-3BA2-7297-F1DB-8EB34B667E64}"/>
                </a:ext>
              </a:extLst>
            </p:cNvPr>
            <p:cNvSpPr/>
            <p:nvPr/>
          </p:nvSpPr>
          <p:spPr>
            <a:xfrm>
              <a:off x="8049525" y="3947400"/>
              <a:ext cx="70075" cy="68425"/>
            </a:xfrm>
            <a:custGeom>
              <a:avLst/>
              <a:gdLst/>
              <a:ahLst/>
              <a:cxnLst/>
              <a:rect l="l" t="t" r="r" b="b"/>
              <a:pathLst>
                <a:path w="2803" h="2737" extrusionOk="0">
                  <a:moveTo>
                    <a:pt x="2536" y="1"/>
                  </a:moveTo>
                  <a:lnTo>
                    <a:pt x="1" y="201"/>
                  </a:lnTo>
                  <a:lnTo>
                    <a:pt x="268" y="2736"/>
                  </a:lnTo>
                  <a:lnTo>
                    <a:pt x="2803" y="2503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2">
              <a:extLst>
                <a:ext uri="{FF2B5EF4-FFF2-40B4-BE49-F238E27FC236}">
                  <a16:creationId xmlns:a16="http://schemas.microsoft.com/office/drawing/2014/main" id="{FD0CE4BC-8925-B8F5-2514-A56C502C3B33}"/>
                </a:ext>
              </a:extLst>
            </p:cNvPr>
            <p:cNvSpPr/>
            <p:nvPr/>
          </p:nvSpPr>
          <p:spPr>
            <a:xfrm>
              <a:off x="8119575" y="40049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6" y="0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803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2">
              <a:extLst>
                <a:ext uri="{FF2B5EF4-FFF2-40B4-BE49-F238E27FC236}">
                  <a16:creationId xmlns:a16="http://schemas.microsoft.com/office/drawing/2014/main" id="{1C451A89-275A-78D8-DFC1-B239F22D52D5}"/>
                </a:ext>
              </a:extLst>
            </p:cNvPr>
            <p:cNvSpPr/>
            <p:nvPr/>
          </p:nvSpPr>
          <p:spPr>
            <a:xfrm>
              <a:off x="8189625" y="4061650"/>
              <a:ext cx="68425" cy="69250"/>
            </a:xfrm>
            <a:custGeom>
              <a:avLst/>
              <a:gdLst/>
              <a:ahLst/>
              <a:cxnLst/>
              <a:rect l="l" t="t" r="r" b="b"/>
              <a:pathLst>
                <a:path w="2737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01" y="2769"/>
                  </a:lnTo>
                  <a:lnTo>
                    <a:pt x="2736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2">
              <a:extLst>
                <a:ext uri="{FF2B5EF4-FFF2-40B4-BE49-F238E27FC236}">
                  <a16:creationId xmlns:a16="http://schemas.microsoft.com/office/drawing/2014/main" id="{EB4AEF86-B838-553E-05BC-909A9E303EEE}"/>
                </a:ext>
              </a:extLst>
            </p:cNvPr>
            <p:cNvSpPr/>
            <p:nvPr/>
          </p:nvSpPr>
          <p:spPr>
            <a:xfrm>
              <a:off x="8194650" y="41258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0"/>
                  </a:moveTo>
                  <a:lnTo>
                    <a:pt x="0" y="200"/>
                  </a:lnTo>
                  <a:lnTo>
                    <a:pt x="234" y="2735"/>
                  </a:lnTo>
                  <a:lnTo>
                    <a:pt x="2802" y="2502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2">
              <a:extLst>
                <a:ext uri="{FF2B5EF4-FFF2-40B4-BE49-F238E27FC236}">
                  <a16:creationId xmlns:a16="http://schemas.microsoft.com/office/drawing/2014/main" id="{4BD2C066-A0C0-017E-4626-3D40E9D7FD7A}"/>
                </a:ext>
              </a:extLst>
            </p:cNvPr>
            <p:cNvSpPr/>
            <p:nvPr/>
          </p:nvSpPr>
          <p:spPr>
            <a:xfrm>
              <a:off x="8200475" y="4188400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1" y="234"/>
                  </a:lnTo>
                  <a:lnTo>
                    <a:pt x="267" y="2770"/>
                  </a:lnTo>
                  <a:lnTo>
                    <a:pt x="2803" y="25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2">
              <a:extLst>
                <a:ext uri="{FF2B5EF4-FFF2-40B4-BE49-F238E27FC236}">
                  <a16:creationId xmlns:a16="http://schemas.microsoft.com/office/drawing/2014/main" id="{07AC3C34-D334-4028-74C7-48AED2599BF0}"/>
                </a:ext>
              </a:extLst>
            </p:cNvPr>
            <p:cNvSpPr/>
            <p:nvPr/>
          </p:nvSpPr>
          <p:spPr>
            <a:xfrm>
              <a:off x="8207150" y="425180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6" y="0"/>
                  </a:moveTo>
                  <a:lnTo>
                    <a:pt x="0" y="234"/>
                  </a:lnTo>
                  <a:lnTo>
                    <a:pt x="201" y="2735"/>
                  </a:lnTo>
                  <a:lnTo>
                    <a:pt x="2736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2">
              <a:extLst>
                <a:ext uri="{FF2B5EF4-FFF2-40B4-BE49-F238E27FC236}">
                  <a16:creationId xmlns:a16="http://schemas.microsoft.com/office/drawing/2014/main" id="{BD7C5124-ACB3-4048-3CF3-EB06336068C0}"/>
                </a:ext>
              </a:extLst>
            </p:cNvPr>
            <p:cNvSpPr/>
            <p:nvPr/>
          </p:nvSpPr>
          <p:spPr>
            <a:xfrm>
              <a:off x="8212150" y="4315175"/>
              <a:ext cx="70075" cy="69225"/>
            </a:xfrm>
            <a:custGeom>
              <a:avLst/>
              <a:gdLst/>
              <a:ahLst/>
              <a:cxnLst/>
              <a:rect l="l" t="t" r="r" b="b"/>
              <a:pathLst>
                <a:path w="2803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67" y="2769"/>
                  </a:lnTo>
                  <a:lnTo>
                    <a:pt x="2803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2">
              <a:extLst>
                <a:ext uri="{FF2B5EF4-FFF2-40B4-BE49-F238E27FC236}">
                  <a16:creationId xmlns:a16="http://schemas.microsoft.com/office/drawing/2014/main" id="{7EDC31A4-16FF-D037-00D9-68A5338945FC}"/>
                </a:ext>
              </a:extLst>
            </p:cNvPr>
            <p:cNvSpPr/>
            <p:nvPr/>
          </p:nvSpPr>
          <p:spPr>
            <a:xfrm>
              <a:off x="8218825" y="4377725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0"/>
                  </a:moveTo>
                  <a:lnTo>
                    <a:pt x="0" y="267"/>
                  </a:lnTo>
                  <a:lnTo>
                    <a:pt x="234" y="2802"/>
                  </a:lnTo>
                  <a:lnTo>
                    <a:pt x="2769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2">
              <a:extLst>
                <a:ext uri="{FF2B5EF4-FFF2-40B4-BE49-F238E27FC236}">
                  <a16:creationId xmlns:a16="http://schemas.microsoft.com/office/drawing/2014/main" id="{4CC36A7C-D3E0-BD74-F880-1D8587A754A5}"/>
                </a:ext>
              </a:extLst>
            </p:cNvPr>
            <p:cNvSpPr/>
            <p:nvPr/>
          </p:nvSpPr>
          <p:spPr>
            <a:xfrm>
              <a:off x="8224650" y="4441100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67"/>
                  </a:lnTo>
                  <a:lnTo>
                    <a:pt x="201" y="2769"/>
                  </a:lnTo>
                  <a:lnTo>
                    <a:pt x="2770" y="2569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2">
              <a:extLst>
                <a:ext uri="{FF2B5EF4-FFF2-40B4-BE49-F238E27FC236}">
                  <a16:creationId xmlns:a16="http://schemas.microsoft.com/office/drawing/2014/main" id="{23A96AD1-BB39-F7C8-813B-33C1B9B4AE7F}"/>
                </a:ext>
              </a:extLst>
            </p:cNvPr>
            <p:cNvSpPr/>
            <p:nvPr/>
          </p:nvSpPr>
          <p:spPr>
            <a:xfrm>
              <a:off x="8229675" y="450530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1"/>
                  </a:moveTo>
                  <a:lnTo>
                    <a:pt x="0" y="201"/>
                  </a:lnTo>
                  <a:lnTo>
                    <a:pt x="267" y="2736"/>
                  </a:lnTo>
                  <a:lnTo>
                    <a:pt x="2802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2">
              <a:extLst>
                <a:ext uri="{FF2B5EF4-FFF2-40B4-BE49-F238E27FC236}">
                  <a16:creationId xmlns:a16="http://schemas.microsoft.com/office/drawing/2014/main" id="{9E53D196-7507-3DB3-1870-BD633EC04079}"/>
                </a:ext>
              </a:extLst>
            </p:cNvPr>
            <p:cNvSpPr/>
            <p:nvPr/>
          </p:nvSpPr>
          <p:spPr>
            <a:xfrm>
              <a:off x="8172950" y="4573700"/>
              <a:ext cx="68425" cy="69225"/>
            </a:xfrm>
            <a:custGeom>
              <a:avLst/>
              <a:gdLst/>
              <a:ahLst/>
              <a:cxnLst/>
              <a:rect l="l" t="t" r="r" b="b"/>
              <a:pathLst>
                <a:path w="2737" h="2769" extrusionOk="0">
                  <a:moveTo>
                    <a:pt x="2536" y="0"/>
                  </a:moveTo>
                  <a:lnTo>
                    <a:pt x="1" y="267"/>
                  </a:lnTo>
                  <a:lnTo>
                    <a:pt x="201" y="2769"/>
                  </a:lnTo>
                  <a:lnTo>
                    <a:pt x="2736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2">
              <a:extLst>
                <a:ext uri="{FF2B5EF4-FFF2-40B4-BE49-F238E27FC236}">
                  <a16:creationId xmlns:a16="http://schemas.microsoft.com/office/drawing/2014/main" id="{CB83D759-B9AF-006E-80C2-52607BD4E71F}"/>
                </a:ext>
              </a:extLst>
            </p:cNvPr>
            <p:cNvSpPr/>
            <p:nvPr/>
          </p:nvSpPr>
          <p:spPr>
            <a:xfrm>
              <a:off x="8114575" y="4642900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69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2">
              <a:extLst>
                <a:ext uri="{FF2B5EF4-FFF2-40B4-BE49-F238E27FC236}">
                  <a16:creationId xmlns:a16="http://schemas.microsoft.com/office/drawing/2014/main" id="{99AEA94D-D935-32D2-0CEB-EF43ED079D1B}"/>
                </a:ext>
              </a:extLst>
            </p:cNvPr>
            <p:cNvSpPr/>
            <p:nvPr/>
          </p:nvSpPr>
          <p:spPr>
            <a:xfrm>
              <a:off x="8057050" y="4712125"/>
              <a:ext cx="70075" cy="69225"/>
            </a:xfrm>
            <a:custGeom>
              <a:avLst/>
              <a:gdLst/>
              <a:ahLst/>
              <a:cxnLst/>
              <a:rect l="l" t="t" r="r" b="b"/>
              <a:pathLst>
                <a:path w="2803" h="2769" extrusionOk="0">
                  <a:moveTo>
                    <a:pt x="2535" y="0"/>
                  </a:moveTo>
                  <a:lnTo>
                    <a:pt x="0" y="234"/>
                  </a:lnTo>
                  <a:lnTo>
                    <a:pt x="234" y="2769"/>
                  </a:lnTo>
                  <a:lnTo>
                    <a:pt x="2802" y="2502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2">
              <a:extLst>
                <a:ext uri="{FF2B5EF4-FFF2-40B4-BE49-F238E27FC236}">
                  <a16:creationId xmlns:a16="http://schemas.microsoft.com/office/drawing/2014/main" id="{5C39B62C-7BF2-A9BF-2720-F4F92C0A07E3}"/>
                </a:ext>
              </a:extLst>
            </p:cNvPr>
            <p:cNvSpPr/>
            <p:nvPr/>
          </p:nvSpPr>
          <p:spPr>
            <a:xfrm>
              <a:off x="7993650" y="4717950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70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2">
              <a:extLst>
                <a:ext uri="{FF2B5EF4-FFF2-40B4-BE49-F238E27FC236}">
                  <a16:creationId xmlns:a16="http://schemas.microsoft.com/office/drawing/2014/main" id="{497CB76F-B14E-FD70-84A1-7E4B1F8564C7}"/>
                </a:ext>
              </a:extLst>
            </p:cNvPr>
            <p:cNvSpPr/>
            <p:nvPr/>
          </p:nvSpPr>
          <p:spPr>
            <a:xfrm>
              <a:off x="7923600" y="466042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6" y="0"/>
                  </a:moveTo>
                  <a:lnTo>
                    <a:pt x="1" y="234"/>
                  </a:lnTo>
                  <a:lnTo>
                    <a:pt x="234" y="2802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2">
              <a:extLst>
                <a:ext uri="{FF2B5EF4-FFF2-40B4-BE49-F238E27FC236}">
                  <a16:creationId xmlns:a16="http://schemas.microsoft.com/office/drawing/2014/main" id="{733CA5BE-7BB0-7C47-60EF-CC48339C8872}"/>
                </a:ext>
              </a:extLst>
            </p:cNvPr>
            <p:cNvSpPr/>
            <p:nvPr/>
          </p:nvSpPr>
          <p:spPr>
            <a:xfrm>
              <a:off x="7860225" y="4666250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69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2">
              <a:extLst>
                <a:ext uri="{FF2B5EF4-FFF2-40B4-BE49-F238E27FC236}">
                  <a16:creationId xmlns:a16="http://schemas.microsoft.com/office/drawing/2014/main" id="{92C7E53F-F804-221F-297C-AAE87DCB309B}"/>
                </a:ext>
              </a:extLst>
            </p:cNvPr>
            <p:cNvSpPr/>
            <p:nvPr/>
          </p:nvSpPr>
          <p:spPr>
            <a:xfrm>
              <a:off x="7790175" y="46095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0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803" y="2502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2">
              <a:extLst>
                <a:ext uri="{FF2B5EF4-FFF2-40B4-BE49-F238E27FC236}">
                  <a16:creationId xmlns:a16="http://schemas.microsoft.com/office/drawing/2014/main" id="{86EC5E7A-BC73-0806-116E-E84DFC760E1A}"/>
                </a:ext>
              </a:extLst>
            </p:cNvPr>
            <p:cNvSpPr/>
            <p:nvPr/>
          </p:nvSpPr>
          <p:spPr>
            <a:xfrm>
              <a:off x="7720975" y="4552000"/>
              <a:ext cx="69225" cy="68400"/>
            </a:xfrm>
            <a:custGeom>
              <a:avLst/>
              <a:gdLst/>
              <a:ahLst/>
              <a:cxnLst/>
              <a:rect l="l" t="t" r="r" b="b"/>
              <a:pathLst>
                <a:path w="2769" h="2736" extrusionOk="0">
                  <a:moveTo>
                    <a:pt x="2569" y="1"/>
                  </a:moveTo>
                  <a:lnTo>
                    <a:pt x="0" y="201"/>
                  </a:lnTo>
                  <a:lnTo>
                    <a:pt x="234" y="2736"/>
                  </a:lnTo>
                  <a:lnTo>
                    <a:pt x="2769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2">
              <a:extLst>
                <a:ext uri="{FF2B5EF4-FFF2-40B4-BE49-F238E27FC236}">
                  <a16:creationId xmlns:a16="http://schemas.microsoft.com/office/drawing/2014/main" id="{F118940B-843E-E26F-C7D3-1B6FCC0D5780}"/>
                </a:ext>
              </a:extLst>
            </p:cNvPr>
            <p:cNvSpPr/>
            <p:nvPr/>
          </p:nvSpPr>
          <p:spPr>
            <a:xfrm>
              <a:off x="7651750" y="4494475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34" y="2769"/>
                  </a:lnTo>
                  <a:lnTo>
                    <a:pt x="2769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2">
              <a:extLst>
                <a:ext uri="{FF2B5EF4-FFF2-40B4-BE49-F238E27FC236}">
                  <a16:creationId xmlns:a16="http://schemas.microsoft.com/office/drawing/2014/main" id="{27AAACBC-CF8B-6874-5D59-01F297EF3CD3}"/>
                </a:ext>
              </a:extLst>
            </p:cNvPr>
            <p:cNvSpPr/>
            <p:nvPr/>
          </p:nvSpPr>
          <p:spPr>
            <a:xfrm>
              <a:off x="7587550" y="449947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69" y="0"/>
                  </a:moveTo>
                  <a:lnTo>
                    <a:pt x="0" y="267"/>
                  </a:lnTo>
                  <a:lnTo>
                    <a:pt x="267" y="2802"/>
                  </a:lnTo>
                  <a:lnTo>
                    <a:pt x="2802" y="2569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2">
              <a:extLst>
                <a:ext uri="{FF2B5EF4-FFF2-40B4-BE49-F238E27FC236}">
                  <a16:creationId xmlns:a16="http://schemas.microsoft.com/office/drawing/2014/main" id="{EBF9F1CF-29CA-D06F-4AAF-AD6387C135A0}"/>
                </a:ext>
              </a:extLst>
            </p:cNvPr>
            <p:cNvSpPr/>
            <p:nvPr/>
          </p:nvSpPr>
          <p:spPr>
            <a:xfrm>
              <a:off x="7524150" y="45061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6" y="0"/>
                  </a:moveTo>
                  <a:lnTo>
                    <a:pt x="1" y="200"/>
                  </a:lnTo>
                  <a:lnTo>
                    <a:pt x="268" y="2735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2">
              <a:extLst>
                <a:ext uri="{FF2B5EF4-FFF2-40B4-BE49-F238E27FC236}">
                  <a16:creationId xmlns:a16="http://schemas.microsoft.com/office/drawing/2014/main" id="{23E18578-DB98-C4D0-00AF-3EC266D11F86}"/>
                </a:ext>
              </a:extLst>
            </p:cNvPr>
            <p:cNvSpPr/>
            <p:nvPr/>
          </p:nvSpPr>
          <p:spPr>
            <a:xfrm>
              <a:off x="7761000" y="4155050"/>
              <a:ext cx="324425" cy="321925"/>
            </a:xfrm>
            <a:custGeom>
              <a:avLst/>
              <a:gdLst/>
              <a:ahLst/>
              <a:cxnLst/>
              <a:rect l="l" t="t" r="r" b="b"/>
              <a:pathLst>
                <a:path w="12977" h="12877" fill="none" extrusionOk="0">
                  <a:moveTo>
                    <a:pt x="10408" y="7339"/>
                  </a:moveTo>
                  <a:lnTo>
                    <a:pt x="12976" y="7072"/>
                  </a:lnTo>
                  <a:lnTo>
                    <a:pt x="12709" y="4571"/>
                  </a:lnTo>
                  <a:lnTo>
                    <a:pt x="10174" y="4771"/>
                  </a:lnTo>
                  <a:lnTo>
                    <a:pt x="9974" y="2269"/>
                  </a:lnTo>
                  <a:lnTo>
                    <a:pt x="7406" y="2502"/>
                  </a:lnTo>
                  <a:lnTo>
                    <a:pt x="7172" y="1"/>
                  </a:lnTo>
                  <a:lnTo>
                    <a:pt x="4637" y="201"/>
                  </a:lnTo>
                  <a:lnTo>
                    <a:pt x="4870" y="2736"/>
                  </a:lnTo>
                  <a:lnTo>
                    <a:pt x="2335" y="3003"/>
                  </a:lnTo>
                  <a:lnTo>
                    <a:pt x="2535" y="5505"/>
                  </a:lnTo>
                  <a:lnTo>
                    <a:pt x="0" y="5738"/>
                  </a:lnTo>
                  <a:lnTo>
                    <a:pt x="234" y="8273"/>
                  </a:lnTo>
                  <a:lnTo>
                    <a:pt x="2802" y="8040"/>
                  </a:lnTo>
                  <a:lnTo>
                    <a:pt x="3036" y="10575"/>
                  </a:lnTo>
                  <a:lnTo>
                    <a:pt x="5571" y="10308"/>
                  </a:lnTo>
                  <a:lnTo>
                    <a:pt x="5804" y="12877"/>
                  </a:lnTo>
                  <a:lnTo>
                    <a:pt x="8340" y="12610"/>
                  </a:lnTo>
                  <a:lnTo>
                    <a:pt x="8139" y="10075"/>
                  </a:lnTo>
                  <a:lnTo>
                    <a:pt x="10675" y="9874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2">
              <a:extLst>
                <a:ext uri="{FF2B5EF4-FFF2-40B4-BE49-F238E27FC236}">
                  <a16:creationId xmlns:a16="http://schemas.microsoft.com/office/drawing/2014/main" id="{551E4FBD-472D-8784-E592-7F0870FBE42B}"/>
                </a:ext>
              </a:extLst>
            </p:cNvPr>
            <p:cNvSpPr/>
            <p:nvPr/>
          </p:nvSpPr>
          <p:spPr>
            <a:xfrm>
              <a:off x="6933750" y="4230950"/>
              <a:ext cx="323575" cy="321925"/>
            </a:xfrm>
            <a:custGeom>
              <a:avLst/>
              <a:gdLst/>
              <a:ahLst/>
              <a:cxnLst/>
              <a:rect l="l" t="t" r="r" b="b"/>
              <a:pathLst>
                <a:path w="12943" h="12877" fill="none" extrusionOk="0">
                  <a:moveTo>
                    <a:pt x="12943" y="7139"/>
                  </a:moveTo>
                  <a:lnTo>
                    <a:pt x="12742" y="4570"/>
                  </a:lnTo>
                  <a:lnTo>
                    <a:pt x="10207" y="4770"/>
                  </a:lnTo>
                  <a:lnTo>
                    <a:pt x="7639" y="5037"/>
                  </a:lnTo>
                  <a:lnTo>
                    <a:pt x="7405" y="2502"/>
                  </a:lnTo>
                  <a:lnTo>
                    <a:pt x="7138" y="0"/>
                  </a:lnTo>
                  <a:lnTo>
                    <a:pt x="4603" y="200"/>
                  </a:lnTo>
                  <a:lnTo>
                    <a:pt x="4870" y="2735"/>
                  </a:lnTo>
                  <a:lnTo>
                    <a:pt x="5104" y="5304"/>
                  </a:lnTo>
                  <a:lnTo>
                    <a:pt x="2569" y="5504"/>
                  </a:lnTo>
                  <a:lnTo>
                    <a:pt x="0" y="5738"/>
                  </a:lnTo>
                  <a:lnTo>
                    <a:pt x="234" y="8306"/>
                  </a:lnTo>
                  <a:lnTo>
                    <a:pt x="2769" y="8039"/>
                  </a:lnTo>
                  <a:lnTo>
                    <a:pt x="5304" y="7806"/>
                  </a:lnTo>
                  <a:lnTo>
                    <a:pt x="5571" y="10341"/>
                  </a:lnTo>
                  <a:lnTo>
                    <a:pt x="5804" y="12876"/>
                  </a:lnTo>
                  <a:lnTo>
                    <a:pt x="8373" y="12643"/>
                  </a:lnTo>
                  <a:lnTo>
                    <a:pt x="8106" y="10074"/>
                  </a:lnTo>
                  <a:lnTo>
                    <a:pt x="7872" y="7572"/>
                  </a:lnTo>
                  <a:lnTo>
                    <a:pt x="10407" y="7339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1883E84-672C-B49F-3AC0-89A82E30F370}"/>
              </a:ext>
            </a:extLst>
          </p:cNvPr>
          <p:cNvSpPr txBox="1"/>
          <p:nvPr/>
        </p:nvSpPr>
        <p:spPr>
          <a:xfrm>
            <a:off x="779756" y="1386076"/>
            <a:ext cx="4893682" cy="2766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400" kern="100" dirty="0"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 our implementation, despite running on the CPU, we were still able to achieve a form of parallel computing using a CPU feature called </a:t>
            </a:r>
            <a:r>
              <a:rPr lang="en-US" sz="1400" b="1" kern="100" dirty="0"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multithreading</a:t>
            </a:r>
            <a:r>
              <a:rPr lang="en-US" sz="1400" kern="100" dirty="0"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. 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400" kern="100" dirty="0"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Our program runs on Visual Studio, which runs with single-core by default. 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kern="1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  <a:sym typeface="Wingdings" panose="05000000000000000000" pitchFamily="2" charset="2"/>
              </a:rPr>
              <a:t> </a:t>
            </a:r>
            <a:r>
              <a:rPr lang="en-US" sz="1400" kern="100" dirty="0"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Enabling multithreading allows our ray tracer to use all available </a:t>
            </a:r>
            <a:r>
              <a:rPr lang="en-US" sz="1400" b="1" kern="100" dirty="0"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CPU threads</a:t>
            </a:r>
            <a:r>
              <a:rPr lang="en-US" sz="1400" kern="100" dirty="0"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significantly speeding up the rendering process.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47FB0D-0D82-5787-F147-A5EBA9AA8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286" y="1461093"/>
            <a:ext cx="2924583" cy="2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835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45"/>
          <p:cNvSpPr txBox="1">
            <a:spLocks noGrp="1"/>
          </p:cNvSpPr>
          <p:nvPr>
            <p:ph type="title"/>
          </p:nvPr>
        </p:nvSpPr>
        <p:spPr>
          <a:xfrm>
            <a:off x="1844413" y="1467150"/>
            <a:ext cx="5455200" cy="10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Thank you for listening!!</a:t>
            </a:r>
            <a:endParaRPr dirty="0"/>
          </a:p>
        </p:txBody>
      </p:sp>
      <p:sp>
        <p:nvSpPr>
          <p:cNvPr id="975" name="Google Shape;975;p45"/>
          <p:cNvSpPr txBox="1">
            <a:spLocks noGrp="1"/>
          </p:cNvSpPr>
          <p:nvPr>
            <p:ph type="subTitle" idx="1"/>
          </p:nvPr>
        </p:nvSpPr>
        <p:spPr>
          <a:xfrm>
            <a:off x="1844400" y="2739675"/>
            <a:ext cx="5455200" cy="6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If you have any questions, feel free to ask us right away!!</a:t>
            </a:r>
            <a:endParaRPr dirty="0"/>
          </a:p>
        </p:txBody>
      </p:sp>
      <p:sp>
        <p:nvSpPr>
          <p:cNvPr id="976" name="Google Shape;976;p45"/>
          <p:cNvSpPr/>
          <p:nvPr/>
        </p:nvSpPr>
        <p:spPr>
          <a:xfrm>
            <a:off x="747719" y="714014"/>
            <a:ext cx="625118" cy="562622"/>
          </a:xfrm>
          <a:custGeom>
            <a:avLst/>
            <a:gdLst/>
            <a:ahLst/>
            <a:cxnLst/>
            <a:rect l="l" t="t" r="r" b="b"/>
            <a:pathLst>
              <a:path w="20015" h="18014" extrusionOk="0">
                <a:moveTo>
                  <a:pt x="13009" y="1969"/>
                </a:moveTo>
                <a:lnTo>
                  <a:pt x="13009" y="2969"/>
                </a:lnTo>
                <a:lnTo>
                  <a:pt x="15011" y="2969"/>
                </a:lnTo>
                <a:lnTo>
                  <a:pt x="15011" y="3970"/>
                </a:lnTo>
                <a:lnTo>
                  <a:pt x="16012" y="3970"/>
                </a:lnTo>
                <a:lnTo>
                  <a:pt x="16012" y="4971"/>
                </a:lnTo>
                <a:lnTo>
                  <a:pt x="17012" y="4971"/>
                </a:lnTo>
                <a:lnTo>
                  <a:pt x="17012" y="5972"/>
                </a:lnTo>
                <a:lnTo>
                  <a:pt x="17012" y="6972"/>
                </a:lnTo>
                <a:lnTo>
                  <a:pt x="18013" y="6972"/>
                </a:lnTo>
                <a:lnTo>
                  <a:pt x="18013" y="7973"/>
                </a:lnTo>
                <a:lnTo>
                  <a:pt x="18013" y="8974"/>
                </a:lnTo>
                <a:lnTo>
                  <a:pt x="18013" y="9974"/>
                </a:lnTo>
                <a:lnTo>
                  <a:pt x="18013" y="10975"/>
                </a:lnTo>
                <a:lnTo>
                  <a:pt x="17012" y="10975"/>
                </a:lnTo>
                <a:lnTo>
                  <a:pt x="17012" y="11976"/>
                </a:lnTo>
                <a:lnTo>
                  <a:pt x="17012" y="12977"/>
                </a:lnTo>
                <a:lnTo>
                  <a:pt x="15011" y="12977"/>
                </a:lnTo>
                <a:lnTo>
                  <a:pt x="15011" y="11976"/>
                </a:lnTo>
                <a:lnTo>
                  <a:pt x="14010" y="11976"/>
                </a:lnTo>
                <a:lnTo>
                  <a:pt x="14010" y="10975"/>
                </a:lnTo>
                <a:lnTo>
                  <a:pt x="13009" y="10975"/>
                </a:lnTo>
                <a:lnTo>
                  <a:pt x="13009" y="9974"/>
                </a:lnTo>
                <a:lnTo>
                  <a:pt x="12009" y="9974"/>
                </a:lnTo>
                <a:lnTo>
                  <a:pt x="12009" y="8974"/>
                </a:lnTo>
                <a:lnTo>
                  <a:pt x="11008" y="8974"/>
                </a:lnTo>
                <a:lnTo>
                  <a:pt x="11008" y="7973"/>
                </a:lnTo>
                <a:lnTo>
                  <a:pt x="10007" y="7973"/>
                </a:lnTo>
                <a:lnTo>
                  <a:pt x="10007" y="7006"/>
                </a:lnTo>
                <a:lnTo>
                  <a:pt x="9007" y="7006"/>
                </a:lnTo>
                <a:lnTo>
                  <a:pt x="9007" y="6005"/>
                </a:lnTo>
                <a:lnTo>
                  <a:pt x="8006" y="6005"/>
                </a:lnTo>
                <a:lnTo>
                  <a:pt x="8006" y="5004"/>
                </a:lnTo>
                <a:lnTo>
                  <a:pt x="7005" y="5004"/>
                </a:lnTo>
                <a:lnTo>
                  <a:pt x="7005" y="4004"/>
                </a:lnTo>
                <a:lnTo>
                  <a:pt x="6004" y="4004"/>
                </a:lnTo>
                <a:lnTo>
                  <a:pt x="6004" y="3003"/>
                </a:lnTo>
                <a:lnTo>
                  <a:pt x="7005" y="3003"/>
                </a:lnTo>
                <a:lnTo>
                  <a:pt x="7005" y="2002"/>
                </a:lnTo>
                <a:lnTo>
                  <a:pt x="8006" y="2002"/>
                </a:lnTo>
                <a:lnTo>
                  <a:pt x="8006" y="1969"/>
                </a:lnTo>
                <a:close/>
                <a:moveTo>
                  <a:pt x="5004" y="5004"/>
                </a:moveTo>
                <a:lnTo>
                  <a:pt x="5004" y="6005"/>
                </a:lnTo>
                <a:lnTo>
                  <a:pt x="6004" y="6005"/>
                </a:lnTo>
                <a:lnTo>
                  <a:pt x="6004" y="7006"/>
                </a:lnTo>
                <a:lnTo>
                  <a:pt x="7005" y="7006"/>
                </a:lnTo>
                <a:lnTo>
                  <a:pt x="7005" y="8006"/>
                </a:lnTo>
                <a:lnTo>
                  <a:pt x="8006" y="8006"/>
                </a:lnTo>
                <a:lnTo>
                  <a:pt x="8006" y="9007"/>
                </a:lnTo>
                <a:lnTo>
                  <a:pt x="9007" y="9007"/>
                </a:lnTo>
                <a:lnTo>
                  <a:pt x="9007" y="10008"/>
                </a:lnTo>
                <a:lnTo>
                  <a:pt x="10007" y="10008"/>
                </a:lnTo>
                <a:lnTo>
                  <a:pt x="10007" y="11009"/>
                </a:lnTo>
                <a:lnTo>
                  <a:pt x="11008" y="11009"/>
                </a:lnTo>
                <a:lnTo>
                  <a:pt x="11008" y="12009"/>
                </a:lnTo>
                <a:lnTo>
                  <a:pt x="12009" y="12009"/>
                </a:lnTo>
                <a:lnTo>
                  <a:pt x="12009" y="13010"/>
                </a:lnTo>
                <a:lnTo>
                  <a:pt x="13009" y="13010"/>
                </a:lnTo>
                <a:lnTo>
                  <a:pt x="13009" y="14011"/>
                </a:lnTo>
                <a:lnTo>
                  <a:pt x="14010" y="14011"/>
                </a:lnTo>
                <a:lnTo>
                  <a:pt x="14010" y="15011"/>
                </a:lnTo>
                <a:lnTo>
                  <a:pt x="13009" y="15011"/>
                </a:lnTo>
                <a:lnTo>
                  <a:pt x="13009" y="16012"/>
                </a:lnTo>
                <a:lnTo>
                  <a:pt x="12042" y="16012"/>
                </a:lnTo>
                <a:lnTo>
                  <a:pt x="12042" y="16045"/>
                </a:lnTo>
                <a:lnTo>
                  <a:pt x="7005" y="16045"/>
                </a:lnTo>
                <a:lnTo>
                  <a:pt x="7005" y="15045"/>
                </a:lnTo>
                <a:lnTo>
                  <a:pt x="5004" y="15045"/>
                </a:lnTo>
                <a:lnTo>
                  <a:pt x="5004" y="14044"/>
                </a:lnTo>
                <a:lnTo>
                  <a:pt x="4003" y="14044"/>
                </a:lnTo>
                <a:lnTo>
                  <a:pt x="4003" y="13043"/>
                </a:lnTo>
                <a:lnTo>
                  <a:pt x="2969" y="13043"/>
                </a:lnTo>
                <a:lnTo>
                  <a:pt x="2969" y="12043"/>
                </a:lnTo>
                <a:lnTo>
                  <a:pt x="2969" y="11042"/>
                </a:lnTo>
                <a:lnTo>
                  <a:pt x="2002" y="11042"/>
                </a:lnTo>
                <a:lnTo>
                  <a:pt x="2002" y="10041"/>
                </a:lnTo>
                <a:lnTo>
                  <a:pt x="2002" y="9040"/>
                </a:lnTo>
                <a:lnTo>
                  <a:pt x="2002" y="8040"/>
                </a:lnTo>
                <a:lnTo>
                  <a:pt x="2002" y="7006"/>
                </a:lnTo>
                <a:lnTo>
                  <a:pt x="3002" y="7006"/>
                </a:lnTo>
                <a:lnTo>
                  <a:pt x="3002" y="6005"/>
                </a:lnTo>
                <a:lnTo>
                  <a:pt x="3002" y="5004"/>
                </a:lnTo>
                <a:close/>
                <a:moveTo>
                  <a:pt x="7005" y="1"/>
                </a:moveTo>
                <a:lnTo>
                  <a:pt x="7005" y="1001"/>
                </a:lnTo>
                <a:lnTo>
                  <a:pt x="4003" y="1001"/>
                </a:lnTo>
                <a:lnTo>
                  <a:pt x="4003" y="2002"/>
                </a:lnTo>
                <a:lnTo>
                  <a:pt x="2969" y="2002"/>
                </a:lnTo>
                <a:lnTo>
                  <a:pt x="2969" y="3003"/>
                </a:lnTo>
                <a:lnTo>
                  <a:pt x="2002" y="3003"/>
                </a:lnTo>
                <a:lnTo>
                  <a:pt x="2002" y="4004"/>
                </a:lnTo>
                <a:lnTo>
                  <a:pt x="1001" y="4004"/>
                </a:lnTo>
                <a:lnTo>
                  <a:pt x="1001" y="5004"/>
                </a:lnTo>
                <a:lnTo>
                  <a:pt x="1001" y="6005"/>
                </a:lnTo>
                <a:lnTo>
                  <a:pt x="0" y="6005"/>
                </a:lnTo>
                <a:lnTo>
                  <a:pt x="0" y="7006"/>
                </a:lnTo>
                <a:lnTo>
                  <a:pt x="0" y="8006"/>
                </a:lnTo>
                <a:lnTo>
                  <a:pt x="0" y="9007"/>
                </a:lnTo>
                <a:lnTo>
                  <a:pt x="0" y="10008"/>
                </a:lnTo>
                <a:lnTo>
                  <a:pt x="0" y="11009"/>
                </a:lnTo>
                <a:lnTo>
                  <a:pt x="0" y="12009"/>
                </a:lnTo>
                <a:lnTo>
                  <a:pt x="1001" y="12009"/>
                </a:lnTo>
                <a:lnTo>
                  <a:pt x="1001" y="13010"/>
                </a:lnTo>
                <a:lnTo>
                  <a:pt x="1001" y="14011"/>
                </a:lnTo>
                <a:lnTo>
                  <a:pt x="2002" y="14011"/>
                </a:lnTo>
                <a:lnTo>
                  <a:pt x="2002" y="15011"/>
                </a:lnTo>
                <a:lnTo>
                  <a:pt x="3002" y="15011"/>
                </a:lnTo>
                <a:lnTo>
                  <a:pt x="3002" y="16012"/>
                </a:lnTo>
                <a:lnTo>
                  <a:pt x="4003" y="16012"/>
                </a:lnTo>
                <a:lnTo>
                  <a:pt x="4003" y="17013"/>
                </a:lnTo>
                <a:lnTo>
                  <a:pt x="7005" y="17013"/>
                </a:lnTo>
                <a:lnTo>
                  <a:pt x="7005" y="18014"/>
                </a:lnTo>
                <a:lnTo>
                  <a:pt x="13009" y="18014"/>
                </a:lnTo>
                <a:lnTo>
                  <a:pt x="13009" y="17013"/>
                </a:lnTo>
                <a:lnTo>
                  <a:pt x="16012" y="17013"/>
                </a:lnTo>
                <a:lnTo>
                  <a:pt x="16012" y="16012"/>
                </a:lnTo>
                <a:lnTo>
                  <a:pt x="17012" y="16012"/>
                </a:lnTo>
                <a:lnTo>
                  <a:pt x="17012" y="15011"/>
                </a:lnTo>
                <a:lnTo>
                  <a:pt x="18013" y="15011"/>
                </a:lnTo>
                <a:lnTo>
                  <a:pt x="18013" y="14011"/>
                </a:lnTo>
                <a:lnTo>
                  <a:pt x="19014" y="14011"/>
                </a:lnTo>
                <a:lnTo>
                  <a:pt x="19014" y="13010"/>
                </a:lnTo>
                <a:lnTo>
                  <a:pt x="19014" y="12009"/>
                </a:lnTo>
                <a:lnTo>
                  <a:pt x="20014" y="12009"/>
                </a:lnTo>
                <a:lnTo>
                  <a:pt x="20014" y="11009"/>
                </a:lnTo>
                <a:lnTo>
                  <a:pt x="20014" y="10008"/>
                </a:lnTo>
                <a:lnTo>
                  <a:pt x="20014" y="9007"/>
                </a:lnTo>
                <a:lnTo>
                  <a:pt x="20014" y="8006"/>
                </a:lnTo>
                <a:lnTo>
                  <a:pt x="20014" y="7006"/>
                </a:lnTo>
                <a:lnTo>
                  <a:pt x="20014" y="6005"/>
                </a:lnTo>
                <a:lnTo>
                  <a:pt x="19080" y="6005"/>
                </a:lnTo>
                <a:lnTo>
                  <a:pt x="19080" y="5004"/>
                </a:lnTo>
                <a:lnTo>
                  <a:pt x="19080" y="4004"/>
                </a:lnTo>
                <a:lnTo>
                  <a:pt x="18080" y="4004"/>
                </a:lnTo>
                <a:lnTo>
                  <a:pt x="18080" y="3003"/>
                </a:lnTo>
                <a:lnTo>
                  <a:pt x="17079" y="3003"/>
                </a:lnTo>
                <a:lnTo>
                  <a:pt x="17079" y="2002"/>
                </a:lnTo>
                <a:lnTo>
                  <a:pt x="16078" y="2002"/>
                </a:lnTo>
                <a:lnTo>
                  <a:pt x="16078" y="1001"/>
                </a:lnTo>
                <a:lnTo>
                  <a:pt x="13076" y="1001"/>
                </a:lnTo>
                <a:lnTo>
                  <a:pt x="1307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40"/>
          <p:cNvSpPr txBox="1">
            <a:spLocks noGrp="1"/>
          </p:cNvSpPr>
          <p:nvPr>
            <p:ph type="title"/>
          </p:nvPr>
        </p:nvSpPr>
        <p:spPr>
          <a:xfrm>
            <a:off x="1908675" y="2364788"/>
            <a:ext cx="5326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795" name="Google Shape;795;p40"/>
          <p:cNvSpPr txBox="1">
            <a:spLocks noGrp="1"/>
          </p:cNvSpPr>
          <p:nvPr>
            <p:ph type="subTitle" idx="1"/>
          </p:nvPr>
        </p:nvSpPr>
        <p:spPr>
          <a:xfrm>
            <a:off x="1908675" y="3581077"/>
            <a:ext cx="5326500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Ray Tracing </a:t>
            </a:r>
            <a:r>
              <a:rPr lang="en-US" dirty="0"/>
              <a:t>is one of the most popular graphics techniques in recent years, both in offline and real-time graphics renderers.</a:t>
            </a:r>
          </a:p>
        </p:txBody>
      </p:sp>
      <p:sp>
        <p:nvSpPr>
          <p:cNvPr id="796" name="Google Shape;796;p40"/>
          <p:cNvSpPr txBox="1">
            <a:spLocks noGrp="1"/>
          </p:cNvSpPr>
          <p:nvPr>
            <p:ph type="title" idx="2"/>
          </p:nvPr>
        </p:nvSpPr>
        <p:spPr>
          <a:xfrm>
            <a:off x="2996625" y="1522988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797" name="Google Shape;797;p40"/>
          <p:cNvGrpSpPr/>
          <p:nvPr/>
        </p:nvGrpSpPr>
        <p:grpSpPr>
          <a:xfrm>
            <a:off x="5454124" y="661324"/>
            <a:ext cx="2058986" cy="943002"/>
            <a:chOff x="5454124" y="661324"/>
            <a:chExt cx="2058986" cy="943002"/>
          </a:xfrm>
        </p:grpSpPr>
        <p:grpSp>
          <p:nvGrpSpPr>
            <p:cNvPr id="798" name="Google Shape;798;p40"/>
            <p:cNvGrpSpPr/>
            <p:nvPr/>
          </p:nvGrpSpPr>
          <p:grpSpPr>
            <a:xfrm>
              <a:off x="5454124" y="661324"/>
              <a:ext cx="2058986" cy="943002"/>
              <a:chOff x="5865009" y="2043415"/>
              <a:chExt cx="1098126" cy="639627"/>
            </a:xfrm>
          </p:grpSpPr>
          <p:sp>
            <p:nvSpPr>
              <p:cNvPr id="799" name="Google Shape;799;p40"/>
              <p:cNvSpPr/>
              <p:nvPr/>
            </p:nvSpPr>
            <p:spPr>
              <a:xfrm>
                <a:off x="6011266" y="2572732"/>
                <a:ext cx="22096" cy="8939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2569" extrusionOk="0">
                    <a:moveTo>
                      <a:pt x="0" y="0"/>
                    </a:moveTo>
                    <a:lnTo>
                      <a:pt x="0" y="2569"/>
                    </a:lnTo>
                    <a:lnTo>
                      <a:pt x="634" y="2569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40"/>
              <p:cNvSpPr/>
              <p:nvPr/>
            </p:nvSpPr>
            <p:spPr>
              <a:xfrm>
                <a:off x="6033328" y="2660945"/>
                <a:ext cx="20913" cy="22096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35" extrusionOk="0">
                    <a:moveTo>
                      <a:pt x="0" y="1"/>
                    </a:moveTo>
                    <a:lnTo>
                      <a:pt x="0" y="634"/>
                    </a:lnTo>
                    <a:lnTo>
                      <a:pt x="601" y="634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40"/>
              <p:cNvSpPr/>
              <p:nvPr/>
            </p:nvSpPr>
            <p:spPr>
              <a:xfrm>
                <a:off x="6054207" y="2640066"/>
                <a:ext cx="22096" cy="20913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01" extrusionOk="0">
                    <a:moveTo>
                      <a:pt x="1" y="0"/>
                    </a:moveTo>
                    <a:lnTo>
                      <a:pt x="1" y="601"/>
                    </a:lnTo>
                    <a:lnTo>
                      <a:pt x="634" y="60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40"/>
              <p:cNvSpPr/>
              <p:nvPr/>
            </p:nvSpPr>
            <p:spPr>
              <a:xfrm>
                <a:off x="6078601" y="2615673"/>
                <a:ext cx="20913" cy="22096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35" extrusionOk="0">
                    <a:moveTo>
                      <a:pt x="0" y="1"/>
                    </a:moveTo>
                    <a:lnTo>
                      <a:pt x="0" y="634"/>
                    </a:lnTo>
                    <a:lnTo>
                      <a:pt x="600" y="634"/>
                    </a:lnTo>
                    <a:lnTo>
                      <a:pt x="60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40"/>
              <p:cNvSpPr/>
              <p:nvPr/>
            </p:nvSpPr>
            <p:spPr>
              <a:xfrm>
                <a:off x="6099480" y="2594794"/>
                <a:ext cx="22096" cy="20913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01" extrusionOk="0">
                    <a:moveTo>
                      <a:pt x="0" y="0"/>
                    </a:moveTo>
                    <a:lnTo>
                      <a:pt x="0" y="601"/>
                    </a:lnTo>
                    <a:lnTo>
                      <a:pt x="634" y="60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40"/>
              <p:cNvSpPr/>
              <p:nvPr/>
            </p:nvSpPr>
            <p:spPr>
              <a:xfrm>
                <a:off x="6122690" y="2572732"/>
                <a:ext cx="22096" cy="22096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1" y="0"/>
                    </a:moveTo>
                    <a:lnTo>
                      <a:pt x="1" y="634"/>
                    </a:lnTo>
                    <a:lnTo>
                      <a:pt x="634" y="634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40"/>
              <p:cNvSpPr/>
              <p:nvPr/>
            </p:nvSpPr>
            <p:spPr>
              <a:xfrm>
                <a:off x="6122690" y="2572732"/>
                <a:ext cx="774244" cy="22096"/>
              </a:xfrm>
              <a:custGeom>
                <a:avLst/>
                <a:gdLst/>
                <a:ahLst/>
                <a:cxnLst/>
                <a:rect l="l" t="t" r="r" b="b"/>
                <a:pathLst>
                  <a:path w="22250" h="635" extrusionOk="0">
                    <a:moveTo>
                      <a:pt x="1" y="0"/>
                    </a:moveTo>
                    <a:lnTo>
                      <a:pt x="1" y="634"/>
                    </a:lnTo>
                    <a:lnTo>
                      <a:pt x="22250" y="634"/>
                    </a:lnTo>
                    <a:lnTo>
                      <a:pt x="2225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40"/>
              <p:cNvSpPr/>
              <p:nvPr/>
            </p:nvSpPr>
            <p:spPr>
              <a:xfrm>
                <a:off x="5931161" y="2572732"/>
                <a:ext cx="102200" cy="22096"/>
              </a:xfrm>
              <a:custGeom>
                <a:avLst/>
                <a:gdLst/>
                <a:ahLst/>
                <a:cxnLst/>
                <a:rect l="l" t="t" r="r" b="b"/>
                <a:pathLst>
                  <a:path w="2937" h="635" extrusionOk="0">
                    <a:moveTo>
                      <a:pt x="1" y="0"/>
                    </a:moveTo>
                    <a:lnTo>
                      <a:pt x="1" y="634"/>
                    </a:lnTo>
                    <a:lnTo>
                      <a:pt x="2936" y="634"/>
                    </a:lnTo>
                    <a:lnTo>
                      <a:pt x="29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40"/>
              <p:cNvSpPr/>
              <p:nvPr/>
            </p:nvSpPr>
            <p:spPr>
              <a:xfrm>
                <a:off x="5931161" y="2043415"/>
                <a:ext cx="964621" cy="20913"/>
              </a:xfrm>
              <a:custGeom>
                <a:avLst/>
                <a:gdLst/>
                <a:ahLst/>
                <a:cxnLst/>
                <a:rect l="l" t="t" r="r" b="b"/>
                <a:pathLst>
                  <a:path w="27721" h="601" extrusionOk="0">
                    <a:moveTo>
                      <a:pt x="1" y="0"/>
                    </a:moveTo>
                    <a:lnTo>
                      <a:pt x="1" y="601"/>
                    </a:lnTo>
                    <a:lnTo>
                      <a:pt x="27721" y="601"/>
                    </a:lnTo>
                    <a:lnTo>
                      <a:pt x="2772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40"/>
              <p:cNvSpPr/>
              <p:nvPr/>
            </p:nvSpPr>
            <p:spPr>
              <a:xfrm>
                <a:off x="6941039" y="2109566"/>
                <a:ext cx="22096" cy="417918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2010" extrusionOk="0">
                    <a:moveTo>
                      <a:pt x="0" y="1"/>
                    </a:moveTo>
                    <a:lnTo>
                      <a:pt x="0" y="12009"/>
                    </a:lnTo>
                    <a:lnTo>
                      <a:pt x="634" y="12009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40"/>
              <p:cNvSpPr/>
              <p:nvPr/>
            </p:nvSpPr>
            <p:spPr>
              <a:xfrm>
                <a:off x="6895766" y="2064294"/>
                <a:ext cx="22096" cy="22096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1" y="1"/>
                    </a:moveTo>
                    <a:lnTo>
                      <a:pt x="1" y="635"/>
                    </a:lnTo>
                    <a:lnTo>
                      <a:pt x="634" y="635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40"/>
              <p:cNvSpPr/>
              <p:nvPr/>
            </p:nvSpPr>
            <p:spPr>
              <a:xfrm>
                <a:off x="6917828" y="2088687"/>
                <a:ext cx="22096" cy="20913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01" extrusionOk="0">
                    <a:moveTo>
                      <a:pt x="0" y="0"/>
                    </a:moveTo>
                    <a:lnTo>
                      <a:pt x="0" y="601"/>
                    </a:lnTo>
                    <a:lnTo>
                      <a:pt x="634" y="60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40"/>
              <p:cNvSpPr/>
              <p:nvPr/>
            </p:nvSpPr>
            <p:spPr>
              <a:xfrm>
                <a:off x="6895766" y="2549521"/>
                <a:ext cx="22096" cy="22096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1" y="0"/>
                    </a:moveTo>
                    <a:lnTo>
                      <a:pt x="1" y="634"/>
                    </a:lnTo>
                    <a:lnTo>
                      <a:pt x="634" y="634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40"/>
              <p:cNvSpPr/>
              <p:nvPr/>
            </p:nvSpPr>
            <p:spPr>
              <a:xfrm>
                <a:off x="6917828" y="2527459"/>
                <a:ext cx="22096" cy="22096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0" y="0"/>
                    </a:moveTo>
                    <a:lnTo>
                      <a:pt x="0" y="634"/>
                    </a:lnTo>
                    <a:lnTo>
                      <a:pt x="634" y="634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40"/>
              <p:cNvSpPr/>
              <p:nvPr/>
            </p:nvSpPr>
            <p:spPr>
              <a:xfrm>
                <a:off x="5865009" y="2109566"/>
                <a:ext cx="20913" cy="417918"/>
              </a:xfrm>
              <a:custGeom>
                <a:avLst/>
                <a:gdLst/>
                <a:ahLst/>
                <a:cxnLst/>
                <a:rect l="l" t="t" r="r" b="b"/>
                <a:pathLst>
                  <a:path w="601" h="12010" extrusionOk="0">
                    <a:moveTo>
                      <a:pt x="0" y="1"/>
                    </a:moveTo>
                    <a:lnTo>
                      <a:pt x="0" y="12009"/>
                    </a:lnTo>
                    <a:lnTo>
                      <a:pt x="601" y="12009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40"/>
              <p:cNvSpPr/>
              <p:nvPr/>
            </p:nvSpPr>
            <p:spPr>
              <a:xfrm>
                <a:off x="5907950" y="2064294"/>
                <a:ext cx="22096" cy="22096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1" y="1"/>
                    </a:moveTo>
                    <a:lnTo>
                      <a:pt x="1" y="635"/>
                    </a:lnTo>
                    <a:lnTo>
                      <a:pt x="634" y="635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40"/>
              <p:cNvSpPr/>
              <p:nvPr/>
            </p:nvSpPr>
            <p:spPr>
              <a:xfrm>
                <a:off x="5885888" y="2088687"/>
                <a:ext cx="22096" cy="20913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01" extrusionOk="0">
                    <a:moveTo>
                      <a:pt x="1" y="0"/>
                    </a:moveTo>
                    <a:lnTo>
                      <a:pt x="1" y="601"/>
                    </a:lnTo>
                    <a:lnTo>
                      <a:pt x="635" y="601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40"/>
              <p:cNvSpPr/>
              <p:nvPr/>
            </p:nvSpPr>
            <p:spPr>
              <a:xfrm>
                <a:off x="5907950" y="2549521"/>
                <a:ext cx="22096" cy="22096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1" y="0"/>
                    </a:moveTo>
                    <a:lnTo>
                      <a:pt x="1" y="634"/>
                    </a:lnTo>
                    <a:lnTo>
                      <a:pt x="634" y="634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40"/>
              <p:cNvSpPr/>
              <p:nvPr/>
            </p:nvSpPr>
            <p:spPr>
              <a:xfrm>
                <a:off x="5885888" y="2527459"/>
                <a:ext cx="22096" cy="22096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1" y="0"/>
                    </a:moveTo>
                    <a:lnTo>
                      <a:pt x="1" y="634"/>
                    </a:lnTo>
                    <a:lnTo>
                      <a:pt x="635" y="634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8" name="Google Shape;818;p40"/>
            <p:cNvGrpSpPr/>
            <p:nvPr/>
          </p:nvGrpSpPr>
          <p:grpSpPr>
            <a:xfrm>
              <a:off x="5901175" y="725600"/>
              <a:ext cx="1265025" cy="681500"/>
              <a:chOff x="5901175" y="725600"/>
              <a:chExt cx="1265025" cy="681500"/>
            </a:xfrm>
          </p:grpSpPr>
          <p:sp>
            <p:nvSpPr>
              <p:cNvPr id="819" name="Google Shape;819;p40"/>
              <p:cNvSpPr/>
              <p:nvPr/>
            </p:nvSpPr>
            <p:spPr>
              <a:xfrm>
                <a:off x="6147525" y="918250"/>
                <a:ext cx="783300" cy="309600"/>
              </a:xfrm>
              <a:prstGeom prst="rtTriangl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40"/>
              <p:cNvSpPr txBox="1"/>
              <p:nvPr/>
            </p:nvSpPr>
            <p:spPr>
              <a:xfrm>
                <a:off x="5901175" y="725600"/>
                <a:ext cx="3339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1">
                    <a:latin typeface="Fira Code"/>
                    <a:ea typeface="Fira Code"/>
                    <a:cs typeface="Fira Code"/>
                    <a:sym typeface="Fira Code"/>
                  </a:rPr>
                  <a:t>x</a:t>
                </a:r>
                <a:endParaRPr sz="1100" b="1">
                  <a:latin typeface="Fira Code"/>
                  <a:ea typeface="Fira Code"/>
                  <a:cs typeface="Fira Code"/>
                  <a:sym typeface="Fira Code"/>
                </a:endParaRPr>
              </a:p>
            </p:txBody>
          </p:sp>
          <p:sp>
            <p:nvSpPr>
              <p:cNvPr id="821" name="Google Shape;821;p40"/>
              <p:cNvSpPr txBox="1"/>
              <p:nvPr/>
            </p:nvSpPr>
            <p:spPr>
              <a:xfrm>
                <a:off x="6832300" y="1053100"/>
                <a:ext cx="3339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1">
                    <a:latin typeface="Fira Code"/>
                    <a:ea typeface="Fira Code"/>
                    <a:cs typeface="Fira Code"/>
                    <a:sym typeface="Fira Code"/>
                  </a:rPr>
                  <a:t>y</a:t>
                </a:r>
                <a:endParaRPr sz="1100" b="1">
                  <a:latin typeface="Fira Code"/>
                  <a:ea typeface="Fira Code"/>
                  <a:cs typeface="Fira Code"/>
                  <a:sym typeface="Fira Code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1.1 What is Ray Tracing?</a:t>
            </a:r>
            <a:endParaRPr dirty="0"/>
          </a:p>
        </p:txBody>
      </p:sp>
      <p:sp>
        <p:nvSpPr>
          <p:cNvPr id="857" name="Google Shape;857;p42"/>
          <p:cNvSpPr txBox="1">
            <a:spLocks noGrp="1"/>
          </p:cNvSpPr>
          <p:nvPr>
            <p:ph type="body" idx="1"/>
          </p:nvPr>
        </p:nvSpPr>
        <p:spPr>
          <a:xfrm>
            <a:off x="580841" y="1181241"/>
            <a:ext cx="5199300" cy="11145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C0604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In </a:t>
            </a:r>
            <a:r>
              <a:rPr lang="en-US" b="1" dirty="0">
                <a:solidFill>
                  <a:schemeClr val="dk1"/>
                </a:solidFill>
              </a:rPr>
              <a:t>Computer Graphics</a:t>
            </a:r>
            <a:r>
              <a:rPr lang="en-US" dirty="0">
                <a:solidFill>
                  <a:schemeClr val="dk1"/>
                </a:solidFill>
              </a:rPr>
              <a:t>, engineers are pushing for more realism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C0604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sym typeface="Wingdings" panose="05000000000000000000" pitchFamily="2" charset="2"/>
              </a:rPr>
              <a:t>Ray Tracing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chemeClr val="dk1"/>
                </a:solidFill>
                <a:sym typeface="Wingdings" panose="05000000000000000000" pitchFamily="2" charset="2"/>
              </a:rPr>
              <a:t>is crucial in helping achieving that.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858" name="Google Shape;858;p42"/>
          <p:cNvGrpSpPr/>
          <p:nvPr/>
        </p:nvGrpSpPr>
        <p:grpSpPr>
          <a:xfrm>
            <a:off x="7915879" y="459834"/>
            <a:ext cx="1016242" cy="639649"/>
            <a:chOff x="6724425" y="3889875"/>
            <a:chExt cx="1575325" cy="991550"/>
          </a:xfrm>
        </p:grpSpPr>
        <p:sp>
          <p:nvSpPr>
            <p:cNvPr id="859" name="Google Shape;859;p42"/>
            <p:cNvSpPr/>
            <p:nvPr/>
          </p:nvSpPr>
          <p:spPr>
            <a:xfrm>
              <a:off x="7424925" y="413170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69" y="1"/>
                  </a:moveTo>
                  <a:lnTo>
                    <a:pt x="0" y="268"/>
                  </a:lnTo>
                  <a:lnTo>
                    <a:pt x="267" y="2803"/>
                  </a:lnTo>
                  <a:lnTo>
                    <a:pt x="2802" y="25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2"/>
            <p:cNvSpPr/>
            <p:nvPr/>
          </p:nvSpPr>
          <p:spPr>
            <a:xfrm>
              <a:off x="7361550" y="41383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1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2"/>
            <p:cNvSpPr/>
            <p:nvPr/>
          </p:nvSpPr>
          <p:spPr>
            <a:xfrm>
              <a:off x="7291500" y="4080825"/>
              <a:ext cx="70075" cy="68425"/>
            </a:xfrm>
            <a:custGeom>
              <a:avLst/>
              <a:gdLst/>
              <a:ahLst/>
              <a:cxnLst/>
              <a:rect l="l" t="t" r="r" b="b"/>
              <a:pathLst>
                <a:path w="2803" h="2737" extrusionOk="0">
                  <a:moveTo>
                    <a:pt x="2569" y="1"/>
                  </a:moveTo>
                  <a:lnTo>
                    <a:pt x="0" y="201"/>
                  </a:lnTo>
                  <a:lnTo>
                    <a:pt x="267" y="2736"/>
                  </a:lnTo>
                  <a:lnTo>
                    <a:pt x="2802" y="25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2"/>
            <p:cNvSpPr/>
            <p:nvPr/>
          </p:nvSpPr>
          <p:spPr>
            <a:xfrm>
              <a:off x="7223100" y="4023300"/>
              <a:ext cx="68425" cy="69225"/>
            </a:xfrm>
            <a:custGeom>
              <a:avLst/>
              <a:gdLst/>
              <a:ahLst/>
              <a:cxnLst/>
              <a:rect l="l" t="t" r="r" b="b"/>
              <a:pathLst>
                <a:path w="2737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01" y="2769"/>
                  </a:lnTo>
                  <a:lnTo>
                    <a:pt x="2736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2"/>
            <p:cNvSpPr/>
            <p:nvPr/>
          </p:nvSpPr>
          <p:spPr>
            <a:xfrm>
              <a:off x="7153050" y="3965750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68" y="2769"/>
                  </a:lnTo>
                  <a:lnTo>
                    <a:pt x="2803" y="2502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2"/>
            <p:cNvSpPr/>
            <p:nvPr/>
          </p:nvSpPr>
          <p:spPr>
            <a:xfrm>
              <a:off x="7089675" y="3971600"/>
              <a:ext cx="70075" cy="69225"/>
            </a:xfrm>
            <a:custGeom>
              <a:avLst/>
              <a:gdLst/>
              <a:ahLst/>
              <a:cxnLst/>
              <a:rect l="l" t="t" r="r" b="b"/>
              <a:pathLst>
                <a:path w="2803" h="2769" extrusionOk="0">
                  <a:moveTo>
                    <a:pt x="2536" y="0"/>
                  </a:moveTo>
                  <a:lnTo>
                    <a:pt x="1" y="234"/>
                  </a:lnTo>
                  <a:lnTo>
                    <a:pt x="201" y="2769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2"/>
            <p:cNvSpPr/>
            <p:nvPr/>
          </p:nvSpPr>
          <p:spPr>
            <a:xfrm>
              <a:off x="7026300" y="3977425"/>
              <a:ext cx="68400" cy="69250"/>
            </a:xfrm>
            <a:custGeom>
              <a:avLst/>
              <a:gdLst/>
              <a:ahLst/>
              <a:cxnLst/>
              <a:rect l="l" t="t" r="r" b="b"/>
              <a:pathLst>
                <a:path w="2736" h="2770" extrusionOk="0">
                  <a:moveTo>
                    <a:pt x="2536" y="1"/>
                  </a:moveTo>
                  <a:lnTo>
                    <a:pt x="1" y="267"/>
                  </a:lnTo>
                  <a:lnTo>
                    <a:pt x="201" y="2769"/>
                  </a:lnTo>
                  <a:lnTo>
                    <a:pt x="2736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2"/>
            <p:cNvSpPr/>
            <p:nvPr/>
          </p:nvSpPr>
          <p:spPr>
            <a:xfrm>
              <a:off x="6962100" y="3984100"/>
              <a:ext cx="69225" cy="68400"/>
            </a:xfrm>
            <a:custGeom>
              <a:avLst/>
              <a:gdLst/>
              <a:ahLst/>
              <a:cxnLst/>
              <a:rect l="l" t="t" r="r" b="b"/>
              <a:pathLst>
                <a:path w="2769" h="2736" extrusionOk="0">
                  <a:moveTo>
                    <a:pt x="2569" y="0"/>
                  </a:moveTo>
                  <a:lnTo>
                    <a:pt x="0" y="201"/>
                  </a:lnTo>
                  <a:lnTo>
                    <a:pt x="234" y="2736"/>
                  </a:lnTo>
                  <a:lnTo>
                    <a:pt x="2769" y="2502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2"/>
            <p:cNvSpPr/>
            <p:nvPr/>
          </p:nvSpPr>
          <p:spPr>
            <a:xfrm>
              <a:off x="6898725" y="3989100"/>
              <a:ext cx="69225" cy="68400"/>
            </a:xfrm>
            <a:custGeom>
              <a:avLst/>
              <a:gdLst/>
              <a:ahLst/>
              <a:cxnLst/>
              <a:rect l="l" t="t" r="r" b="b"/>
              <a:pathLst>
                <a:path w="2769" h="2736" extrusionOk="0">
                  <a:moveTo>
                    <a:pt x="2535" y="1"/>
                  </a:moveTo>
                  <a:lnTo>
                    <a:pt x="0" y="234"/>
                  </a:lnTo>
                  <a:lnTo>
                    <a:pt x="200" y="2736"/>
                  </a:lnTo>
                  <a:lnTo>
                    <a:pt x="2769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2"/>
            <p:cNvSpPr/>
            <p:nvPr/>
          </p:nvSpPr>
          <p:spPr>
            <a:xfrm>
              <a:off x="6840350" y="405747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5" y="1"/>
                  </a:moveTo>
                  <a:lnTo>
                    <a:pt x="0" y="268"/>
                  </a:lnTo>
                  <a:lnTo>
                    <a:pt x="267" y="2803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2"/>
            <p:cNvSpPr/>
            <p:nvPr/>
          </p:nvSpPr>
          <p:spPr>
            <a:xfrm>
              <a:off x="6782800" y="412752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0" y="201"/>
                  </a:lnTo>
                  <a:lnTo>
                    <a:pt x="267" y="2770"/>
                  </a:lnTo>
                  <a:lnTo>
                    <a:pt x="2802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2"/>
            <p:cNvSpPr/>
            <p:nvPr/>
          </p:nvSpPr>
          <p:spPr>
            <a:xfrm>
              <a:off x="6724425" y="41967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602" y="1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6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2"/>
            <p:cNvSpPr/>
            <p:nvPr/>
          </p:nvSpPr>
          <p:spPr>
            <a:xfrm>
              <a:off x="6731100" y="426012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1"/>
                  </a:moveTo>
                  <a:lnTo>
                    <a:pt x="0" y="201"/>
                  </a:lnTo>
                  <a:lnTo>
                    <a:pt x="234" y="2736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2"/>
            <p:cNvSpPr/>
            <p:nvPr/>
          </p:nvSpPr>
          <p:spPr>
            <a:xfrm>
              <a:off x="6736925" y="4323500"/>
              <a:ext cx="69250" cy="68425"/>
            </a:xfrm>
            <a:custGeom>
              <a:avLst/>
              <a:gdLst/>
              <a:ahLst/>
              <a:cxnLst/>
              <a:rect l="l" t="t" r="r" b="b"/>
              <a:pathLst>
                <a:path w="2770" h="2737" extrusionOk="0">
                  <a:moveTo>
                    <a:pt x="2569" y="1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769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2"/>
            <p:cNvSpPr/>
            <p:nvPr/>
          </p:nvSpPr>
          <p:spPr>
            <a:xfrm>
              <a:off x="6742775" y="4386050"/>
              <a:ext cx="69225" cy="70075"/>
            </a:xfrm>
            <a:custGeom>
              <a:avLst/>
              <a:gdLst/>
              <a:ahLst/>
              <a:cxnLst/>
              <a:rect l="l" t="t" r="r" b="b"/>
              <a:pathLst>
                <a:path w="2769" h="2803" extrusionOk="0">
                  <a:moveTo>
                    <a:pt x="2535" y="1"/>
                  </a:moveTo>
                  <a:lnTo>
                    <a:pt x="0" y="234"/>
                  </a:lnTo>
                  <a:lnTo>
                    <a:pt x="234" y="2803"/>
                  </a:lnTo>
                  <a:lnTo>
                    <a:pt x="2769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2"/>
            <p:cNvSpPr/>
            <p:nvPr/>
          </p:nvSpPr>
          <p:spPr>
            <a:xfrm>
              <a:off x="6748600" y="444942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36" y="1"/>
                  </a:moveTo>
                  <a:lnTo>
                    <a:pt x="1" y="268"/>
                  </a:lnTo>
                  <a:lnTo>
                    <a:pt x="268" y="2769"/>
                  </a:lnTo>
                  <a:lnTo>
                    <a:pt x="2803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2"/>
            <p:cNvSpPr/>
            <p:nvPr/>
          </p:nvSpPr>
          <p:spPr>
            <a:xfrm>
              <a:off x="6755275" y="451365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6" y="0"/>
                  </a:moveTo>
                  <a:lnTo>
                    <a:pt x="1" y="200"/>
                  </a:lnTo>
                  <a:lnTo>
                    <a:pt x="201" y="2736"/>
                  </a:lnTo>
                  <a:lnTo>
                    <a:pt x="2736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2"/>
            <p:cNvSpPr/>
            <p:nvPr/>
          </p:nvSpPr>
          <p:spPr>
            <a:xfrm>
              <a:off x="6760275" y="4576200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69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2"/>
            <p:cNvSpPr/>
            <p:nvPr/>
          </p:nvSpPr>
          <p:spPr>
            <a:xfrm>
              <a:off x="6766125" y="46395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0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5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2"/>
            <p:cNvSpPr/>
            <p:nvPr/>
          </p:nvSpPr>
          <p:spPr>
            <a:xfrm>
              <a:off x="6836175" y="4697100"/>
              <a:ext cx="69225" cy="68425"/>
            </a:xfrm>
            <a:custGeom>
              <a:avLst/>
              <a:gdLst/>
              <a:ahLst/>
              <a:cxnLst/>
              <a:rect l="l" t="t" r="r" b="b"/>
              <a:pathLst>
                <a:path w="2769" h="2737" extrusionOk="0">
                  <a:moveTo>
                    <a:pt x="2535" y="1"/>
                  </a:moveTo>
                  <a:lnTo>
                    <a:pt x="0" y="234"/>
                  </a:lnTo>
                  <a:lnTo>
                    <a:pt x="200" y="2736"/>
                  </a:lnTo>
                  <a:lnTo>
                    <a:pt x="2769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2"/>
            <p:cNvSpPr/>
            <p:nvPr/>
          </p:nvSpPr>
          <p:spPr>
            <a:xfrm>
              <a:off x="6905375" y="4753825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67"/>
                  </a:lnTo>
                  <a:lnTo>
                    <a:pt x="234" y="2769"/>
                  </a:lnTo>
                  <a:lnTo>
                    <a:pt x="2770" y="2569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2"/>
            <p:cNvSpPr/>
            <p:nvPr/>
          </p:nvSpPr>
          <p:spPr>
            <a:xfrm>
              <a:off x="6974600" y="481135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6" y="1"/>
                  </a:moveTo>
                  <a:lnTo>
                    <a:pt x="1" y="268"/>
                  </a:lnTo>
                  <a:lnTo>
                    <a:pt x="267" y="2803"/>
                  </a:lnTo>
                  <a:lnTo>
                    <a:pt x="2803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2"/>
            <p:cNvSpPr/>
            <p:nvPr/>
          </p:nvSpPr>
          <p:spPr>
            <a:xfrm>
              <a:off x="7037975" y="48063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1"/>
                  </a:moveTo>
                  <a:lnTo>
                    <a:pt x="1" y="201"/>
                  </a:lnTo>
                  <a:lnTo>
                    <a:pt x="268" y="2736"/>
                  </a:lnTo>
                  <a:lnTo>
                    <a:pt x="2803" y="2502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2"/>
            <p:cNvSpPr/>
            <p:nvPr/>
          </p:nvSpPr>
          <p:spPr>
            <a:xfrm>
              <a:off x="7097200" y="4736300"/>
              <a:ext cx="68400" cy="70075"/>
            </a:xfrm>
            <a:custGeom>
              <a:avLst/>
              <a:gdLst/>
              <a:ahLst/>
              <a:cxnLst/>
              <a:rect l="l" t="t" r="r" b="b"/>
              <a:pathLst>
                <a:path w="2736" h="2803" extrusionOk="0">
                  <a:moveTo>
                    <a:pt x="2535" y="1"/>
                  </a:moveTo>
                  <a:lnTo>
                    <a:pt x="0" y="268"/>
                  </a:lnTo>
                  <a:lnTo>
                    <a:pt x="200" y="2803"/>
                  </a:lnTo>
                  <a:lnTo>
                    <a:pt x="2735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2"/>
            <p:cNvSpPr/>
            <p:nvPr/>
          </p:nvSpPr>
          <p:spPr>
            <a:xfrm>
              <a:off x="7160575" y="473130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5" y="1"/>
                  </a:moveTo>
                  <a:lnTo>
                    <a:pt x="0" y="201"/>
                  </a:lnTo>
                  <a:lnTo>
                    <a:pt x="200" y="2736"/>
                  </a:lnTo>
                  <a:lnTo>
                    <a:pt x="2735" y="2502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2"/>
            <p:cNvSpPr/>
            <p:nvPr/>
          </p:nvSpPr>
          <p:spPr>
            <a:xfrm>
              <a:off x="7218100" y="4661250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1"/>
                  </a:moveTo>
                  <a:lnTo>
                    <a:pt x="1" y="267"/>
                  </a:lnTo>
                  <a:lnTo>
                    <a:pt x="234" y="2803"/>
                  </a:lnTo>
                  <a:lnTo>
                    <a:pt x="2769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2"/>
            <p:cNvSpPr/>
            <p:nvPr/>
          </p:nvSpPr>
          <p:spPr>
            <a:xfrm>
              <a:off x="7274825" y="45928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0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5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2"/>
            <p:cNvSpPr/>
            <p:nvPr/>
          </p:nvSpPr>
          <p:spPr>
            <a:xfrm>
              <a:off x="7333200" y="4523650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0" y="201"/>
                  </a:lnTo>
                  <a:lnTo>
                    <a:pt x="234" y="2769"/>
                  </a:lnTo>
                  <a:lnTo>
                    <a:pt x="2802" y="2502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2"/>
            <p:cNvSpPr/>
            <p:nvPr/>
          </p:nvSpPr>
          <p:spPr>
            <a:xfrm>
              <a:off x="7397400" y="4516975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68"/>
                  </a:lnTo>
                  <a:lnTo>
                    <a:pt x="234" y="2769"/>
                  </a:lnTo>
                  <a:lnTo>
                    <a:pt x="2769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2"/>
            <p:cNvSpPr/>
            <p:nvPr/>
          </p:nvSpPr>
          <p:spPr>
            <a:xfrm>
              <a:off x="7460775" y="451115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6" y="0"/>
                  </a:moveTo>
                  <a:lnTo>
                    <a:pt x="1" y="234"/>
                  </a:lnTo>
                  <a:lnTo>
                    <a:pt x="234" y="2802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2"/>
            <p:cNvSpPr/>
            <p:nvPr/>
          </p:nvSpPr>
          <p:spPr>
            <a:xfrm>
              <a:off x="7489125" y="4126700"/>
              <a:ext cx="69250" cy="68400"/>
            </a:xfrm>
            <a:custGeom>
              <a:avLst/>
              <a:gdLst/>
              <a:ahLst/>
              <a:cxnLst/>
              <a:rect l="l" t="t" r="r" b="b"/>
              <a:pathLst>
                <a:path w="2770" h="2736" extrusionOk="0">
                  <a:moveTo>
                    <a:pt x="2536" y="1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770" y="2502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2"/>
            <p:cNvSpPr/>
            <p:nvPr/>
          </p:nvSpPr>
          <p:spPr>
            <a:xfrm>
              <a:off x="7552525" y="412002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35" y="1"/>
                  </a:moveTo>
                  <a:lnTo>
                    <a:pt x="0" y="268"/>
                  </a:lnTo>
                  <a:lnTo>
                    <a:pt x="234" y="2769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2"/>
            <p:cNvSpPr/>
            <p:nvPr/>
          </p:nvSpPr>
          <p:spPr>
            <a:xfrm>
              <a:off x="7610900" y="405165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5" y="0"/>
                  </a:moveTo>
                  <a:lnTo>
                    <a:pt x="0" y="201"/>
                  </a:lnTo>
                  <a:lnTo>
                    <a:pt x="200" y="2736"/>
                  </a:lnTo>
                  <a:lnTo>
                    <a:pt x="2735" y="2502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2"/>
            <p:cNvSpPr/>
            <p:nvPr/>
          </p:nvSpPr>
          <p:spPr>
            <a:xfrm>
              <a:off x="7668425" y="3981600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0"/>
                  </a:moveTo>
                  <a:lnTo>
                    <a:pt x="1" y="267"/>
                  </a:lnTo>
                  <a:lnTo>
                    <a:pt x="234" y="2802"/>
                  </a:lnTo>
                  <a:lnTo>
                    <a:pt x="2769" y="2536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2"/>
            <p:cNvSpPr/>
            <p:nvPr/>
          </p:nvSpPr>
          <p:spPr>
            <a:xfrm>
              <a:off x="7725125" y="391237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1" y="268"/>
                  </a:lnTo>
                  <a:lnTo>
                    <a:pt x="268" y="2769"/>
                  </a:lnTo>
                  <a:lnTo>
                    <a:pt x="2803" y="2569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2"/>
            <p:cNvSpPr/>
            <p:nvPr/>
          </p:nvSpPr>
          <p:spPr>
            <a:xfrm>
              <a:off x="7789350" y="3906550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0"/>
                  </a:moveTo>
                  <a:lnTo>
                    <a:pt x="0" y="234"/>
                  </a:lnTo>
                  <a:lnTo>
                    <a:pt x="234" y="2802"/>
                  </a:lnTo>
                  <a:lnTo>
                    <a:pt x="2769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2"/>
            <p:cNvSpPr/>
            <p:nvPr/>
          </p:nvSpPr>
          <p:spPr>
            <a:xfrm>
              <a:off x="7852725" y="39015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6" y="0"/>
                  </a:moveTo>
                  <a:lnTo>
                    <a:pt x="1" y="200"/>
                  </a:lnTo>
                  <a:lnTo>
                    <a:pt x="234" y="2735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2"/>
            <p:cNvSpPr/>
            <p:nvPr/>
          </p:nvSpPr>
          <p:spPr>
            <a:xfrm>
              <a:off x="7916100" y="389487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603" y="0"/>
                  </a:moveTo>
                  <a:lnTo>
                    <a:pt x="1" y="267"/>
                  </a:lnTo>
                  <a:lnTo>
                    <a:pt x="268" y="2802"/>
                  </a:lnTo>
                  <a:lnTo>
                    <a:pt x="2803" y="2569"/>
                  </a:lnTo>
                  <a:lnTo>
                    <a:pt x="26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2"/>
            <p:cNvSpPr/>
            <p:nvPr/>
          </p:nvSpPr>
          <p:spPr>
            <a:xfrm>
              <a:off x="7981150" y="3889875"/>
              <a:ext cx="68400" cy="69225"/>
            </a:xfrm>
            <a:custGeom>
              <a:avLst/>
              <a:gdLst/>
              <a:ahLst/>
              <a:cxnLst/>
              <a:rect l="l" t="t" r="r" b="b"/>
              <a:pathLst>
                <a:path w="2736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01" y="2769"/>
                  </a:lnTo>
                  <a:lnTo>
                    <a:pt x="2736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2"/>
            <p:cNvSpPr/>
            <p:nvPr/>
          </p:nvSpPr>
          <p:spPr>
            <a:xfrm>
              <a:off x="8049525" y="3947400"/>
              <a:ext cx="70075" cy="68425"/>
            </a:xfrm>
            <a:custGeom>
              <a:avLst/>
              <a:gdLst/>
              <a:ahLst/>
              <a:cxnLst/>
              <a:rect l="l" t="t" r="r" b="b"/>
              <a:pathLst>
                <a:path w="2803" h="2737" extrusionOk="0">
                  <a:moveTo>
                    <a:pt x="2536" y="1"/>
                  </a:moveTo>
                  <a:lnTo>
                    <a:pt x="1" y="201"/>
                  </a:lnTo>
                  <a:lnTo>
                    <a:pt x="268" y="2736"/>
                  </a:lnTo>
                  <a:lnTo>
                    <a:pt x="2803" y="2503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2"/>
            <p:cNvSpPr/>
            <p:nvPr/>
          </p:nvSpPr>
          <p:spPr>
            <a:xfrm>
              <a:off x="8119575" y="40049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6" y="0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803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2"/>
            <p:cNvSpPr/>
            <p:nvPr/>
          </p:nvSpPr>
          <p:spPr>
            <a:xfrm>
              <a:off x="8189625" y="4061650"/>
              <a:ext cx="68425" cy="69250"/>
            </a:xfrm>
            <a:custGeom>
              <a:avLst/>
              <a:gdLst/>
              <a:ahLst/>
              <a:cxnLst/>
              <a:rect l="l" t="t" r="r" b="b"/>
              <a:pathLst>
                <a:path w="2737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01" y="2769"/>
                  </a:lnTo>
                  <a:lnTo>
                    <a:pt x="2736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2"/>
            <p:cNvSpPr/>
            <p:nvPr/>
          </p:nvSpPr>
          <p:spPr>
            <a:xfrm>
              <a:off x="8194650" y="41258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0"/>
                  </a:moveTo>
                  <a:lnTo>
                    <a:pt x="0" y="200"/>
                  </a:lnTo>
                  <a:lnTo>
                    <a:pt x="234" y="2735"/>
                  </a:lnTo>
                  <a:lnTo>
                    <a:pt x="2802" y="2502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2"/>
            <p:cNvSpPr/>
            <p:nvPr/>
          </p:nvSpPr>
          <p:spPr>
            <a:xfrm>
              <a:off x="8200475" y="4188400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1" y="234"/>
                  </a:lnTo>
                  <a:lnTo>
                    <a:pt x="267" y="2770"/>
                  </a:lnTo>
                  <a:lnTo>
                    <a:pt x="2803" y="25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2"/>
            <p:cNvSpPr/>
            <p:nvPr/>
          </p:nvSpPr>
          <p:spPr>
            <a:xfrm>
              <a:off x="8207150" y="425180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6" y="0"/>
                  </a:moveTo>
                  <a:lnTo>
                    <a:pt x="0" y="234"/>
                  </a:lnTo>
                  <a:lnTo>
                    <a:pt x="201" y="2735"/>
                  </a:lnTo>
                  <a:lnTo>
                    <a:pt x="2736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2"/>
            <p:cNvSpPr/>
            <p:nvPr/>
          </p:nvSpPr>
          <p:spPr>
            <a:xfrm>
              <a:off x="8212150" y="4315175"/>
              <a:ext cx="70075" cy="69225"/>
            </a:xfrm>
            <a:custGeom>
              <a:avLst/>
              <a:gdLst/>
              <a:ahLst/>
              <a:cxnLst/>
              <a:rect l="l" t="t" r="r" b="b"/>
              <a:pathLst>
                <a:path w="2803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67" y="2769"/>
                  </a:lnTo>
                  <a:lnTo>
                    <a:pt x="2803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2"/>
            <p:cNvSpPr/>
            <p:nvPr/>
          </p:nvSpPr>
          <p:spPr>
            <a:xfrm>
              <a:off x="8218825" y="4377725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0"/>
                  </a:moveTo>
                  <a:lnTo>
                    <a:pt x="0" y="267"/>
                  </a:lnTo>
                  <a:lnTo>
                    <a:pt x="234" y="2802"/>
                  </a:lnTo>
                  <a:lnTo>
                    <a:pt x="2769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2"/>
            <p:cNvSpPr/>
            <p:nvPr/>
          </p:nvSpPr>
          <p:spPr>
            <a:xfrm>
              <a:off x="8224650" y="4441100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67"/>
                  </a:lnTo>
                  <a:lnTo>
                    <a:pt x="201" y="2769"/>
                  </a:lnTo>
                  <a:lnTo>
                    <a:pt x="2770" y="2569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2"/>
            <p:cNvSpPr/>
            <p:nvPr/>
          </p:nvSpPr>
          <p:spPr>
            <a:xfrm>
              <a:off x="8229675" y="450530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1"/>
                  </a:moveTo>
                  <a:lnTo>
                    <a:pt x="0" y="201"/>
                  </a:lnTo>
                  <a:lnTo>
                    <a:pt x="267" y="2736"/>
                  </a:lnTo>
                  <a:lnTo>
                    <a:pt x="2802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2"/>
            <p:cNvSpPr/>
            <p:nvPr/>
          </p:nvSpPr>
          <p:spPr>
            <a:xfrm>
              <a:off x="8172950" y="4573700"/>
              <a:ext cx="68425" cy="69225"/>
            </a:xfrm>
            <a:custGeom>
              <a:avLst/>
              <a:gdLst/>
              <a:ahLst/>
              <a:cxnLst/>
              <a:rect l="l" t="t" r="r" b="b"/>
              <a:pathLst>
                <a:path w="2737" h="2769" extrusionOk="0">
                  <a:moveTo>
                    <a:pt x="2536" y="0"/>
                  </a:moveTo>
                  <a:lnTo>
                    <a:pt x="1" y="267"/>
                  </a:lnTo>
                  <a:lnTo>
                    <a:pt x="201" y="2769"/>
                  </a:lnTo>
                  <a:lnTo>
                    <a:pt x="2736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2"/>
            <p:cNvSpPr/>
            <p:nvPr/>
          </p:nvSpPr>
          <p:spPr>
            <a:xfrm>
              <a:off x="8114575" y="4642900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69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2"/>
            <p:cNvSpPr/>
            <p:nvPr/>
          </p:nvSpPr>
          <p:spPr>
            <a:xfrm>
              <a:off x="8057050" y="4712125"/>
              <a:ext cx="70075" cy="69225"/>
            </a:xfrm>
            <a:custGeom>
              <a:avLst/>
              <a:gdLst/>
              <a:ahLst/>
              <a:cxnLst/>
              <a:rect l="l" t="t" r="r" b="b"/>
              <a:pathLst>
                <a:path w="2803" h="2769" extrusionOk="0">
                  <a:moveTo>
                    <a:pt x="2535" y="0"/>
                  </a:moveTo>
                  <a:lnTo>
                    <a:pt x="0" y="234"/>
                  </a:lnTo>
                  <a:lnTo>
                    <a:pt x="234" y="2769"/>
                  </a:lnTo>
                  <a:lnTo>
                    <a:pt x="2802" y="2502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2"/>
            <p:cNvSpPr/>
            <p:nvPr/>
          </p:nvSpPr>
          <p:spPr>
            <a:xfrm>
              <a:off x="7993650" y="4717950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70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2"/>
            <p:cNvSpPr/>
            <p:nvPr/>
          </p:nvSpPr>
          <p:spPr>
            <a:xfrm>
              <a:off x="7923600" y="466042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6" y="0"/>
                  </a:moveTo>
                  <a:lnTo>
                    <a:pt x="1" y="234"/>
                  </a:lnTo>
                  <a:lnTo>
                    <a:pt x="234" y="2802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2"/>
            <p:cNvSpPr/>
            <p:nvPr/>
          </p:nvSpPr>
          <p:spPr>
            <a:xfrm>
              <a:off x="7860225" y="4666250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69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2"/>
            <p:cNvSpPr/>
            <p:nvPr/>
          </p:nvSpPr>
          <p:spPr>
            <a:xfrm>
              <a:off x="7790175" y="46095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0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803" y="2502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2"/>
            <p:cNvSpPr/>
            <p:nvPr/>
          </p:nvSpPr>
          <p:spPr>
            <a:xfrm>
              <a:off x="7720975" y="4552000"/>
              <a:ext cx="69225" cy="68400"/>
            </a:xfrm>
            <a:custGeom>
              <a:avLst/>
              <a:gdLst/>
              <a:ahLst/>
              <a:cxnLst/>
              <a:rect l="l" t="t" r="r" b="b"/>
              <a:pathLst>
                <a:path w="2769" h="2736" extrusionOk="0">
                  <a:moveTo>
                    <a:pt x="2569" y="1"/>
                  </a:moveTo>
                  <a:lnTo>
                    <a:pt x="0" y="201"/>
                  </a:lnTo>
                  <a:lnTo>
                    <a:pt x="234" y="2736"/>
                  </a:lnTo>
                  <a:lnTo>
                    <a:pt x="2769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2"/>
            <p:cNvSpPr/>
            <p:nvPr/>
          </p:nvSpPr>
          <p:spPr>
            <a:xfrm>
              <a:off x="7651750" y="4494475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34" y="2769"/>
                  </a:lnTo>
                  <a:lnTo>
                    <a:pt x="2769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2"/>
            <p:cNvSpPr/>
            <p:nvPr/>
          </p:nvSpPr>
          <p:spPr>
            <a:xfrm>
              <a:off x="7587550" y="449947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69" y="0"/>
                  </a:moveTo>
                  <a:lnTo>
                    <a:pt x="0" y="267"/>
                  </a:lnTo>
                  <a:lnTo>
                    <a:pt x="267" y="2802"/>
                  </a:lnTo>
                  <a:lnTo>
                    <a:pt x="2802" y="2569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2"/>
            <p:cNvSpPr/>
            <p:nvPr/>
          </p:nvSpPr>
          <p:spPr>
            <a:xfrm>
              <a:off x="7524150" y="45061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6" y="0"/>
                  </a:moveTo>
                  <a:lnTo>
                    <a:pt x="1" y="200"/>
                  </a:lnTo>
                  <a:lnTo>
                    <a:pt x="268" y="2735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2"/>
            <p:cNvSpPr/>
            <p:nvPr/>
          </p:nvSpPr>
          <p:spPr>
            <a:xfrm>
              <a:off x="7761000" y="4155050"/>
              <a:ext cx="324425" cy="321925"/>
            </a:xfrm>
            <a:custGeom>
              <a:avLst/>
              <a:gdLst/>
              <a:ahLst/>
              <a:cxnLst/>
              <a:rect l="l" t="t" r="r" b="b"/>
              <a:pathLst>
                <a:path w="12977" h="12877" fill="none" extrusionOk="0">
                  <a:moveTo>
                    <a:pt x="10408" y="7339"/>
                  </a:moveTo>
                  <a:lnTo>
                    <a:pt x="12976" y="7072"/>
                  </a:lnTo>
                  <a:lnTo>
                    <a:pt x="12709" y="4571"/>
                  </a:lnTo>
                  <a:lnTo>
                    <a:pt x="10174" y="4771"/>
                  </a:lnTo>
                  <a:lnTo>
                    <a:pt x="9974" y="2269"/>
                  </a:lnTo>
                  <a:lnTo>
                    <a:pt x="7406" y="2502"/>
                  </a:lnTo>
                  <a:lnTo>
                    <a:pt x="7172" y="1"/>
                  </a:lnTo>
                  <a:lnTo>
                    <a:pt x="4637" y="201"/>
                  </a:lnTo>
                  <a:lnTo>
                    <a:pt x="4870" y="2736"/>
                  </a:lnTo>
                  <a:lnTo>
                    <a:pt x="2335" y="3003"/>
                  </a:lnTo>
                  <a:lnTo>
                    <a:pt x="2535" y="5505"/>
                  </a:lnTo>
                  <a:lnTo>
                    <a:pt x="0" y="5738"/>
                  </a:lnTo>
                  <a:lnTo>
                    <a:pt x="234" y="8273"/>
                  </a:lnTo>
                  <a:lnTo>
                    <a:pt x="2802" y="8040"/>
                  </a:lnTo>
                  <a:lnTo>
                    <a:pt x="3036" y="10575"/>
                  </a:lnTo>
                  <a:lnTo>
                    <a:pt x="5571" y="10308"/>
                  </a:lnTo>
                  <a:lnTo>
                    <a:pt x="5804" y="12877"/>
                  </a:lnTo>
                  <a:lnTo>
                    <a:pt x="8340" y="12610"/>
                  </a:lnTo>
                  <a:lnTo>
                    <a:pt x="8139" y="10075"/>
                  </a:lnTo>
                  <a:lnTo>
                    <a:pt x="10675" y="9874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2"/>
            <p:cNvSpPr/>
            <p:nvPr/>
          </p:nvSpPr>
          <p:spPr>
            <a:xfrm>
              <a:off x="6933750" y="4230950"/>
              <a:ext cx="323575" cy="321925"/>
            </a:xfrm>
            <a:custGeom>
              <a:avLst/>
              <a:gdLst/>
              <a:ahLst/>
              <a:cxnLst/>
              <a:rect l="l" t="t" r="r" b="b"/>
              <a:pathLst>
                <a:path w="12943" h="12877" fill="none" extrusionOk="0">
                  <a:moveTo>
                    <a:pt x="12943" y="7139"/>
                  </a:moveTo>
                  <a:lnTo>
                    <a:pt x="12742" y="4570"/>
                  </a:lnTo>
                  <a:lnTo>
                    <a:pt x="10207" y="4770"/>
                  </a:lnTo>
                  <a:lnTo>
                    <a:pt x="7639" y="5037"/>
                  </a:lnTo>
                  <a:lnTo>
                    <a:pt x="7405" y="2502"/>
                  </a:lnTo>
                  <a:lnTo>
                    <a:pt x="7138" y="0"/>
                  </a:lnTo>
                  <a:lnTo>
                    <a:pt x="4603" y="200"/>
                  </a:lnTo>
                  <a:lnTo>
                    <a:pt x="4870" y="2735"/>
                  </a:lnTo>
                  <a:lnTo>
                    <a:pt x="5104" y="5304"/>
                  </a:lnTo>
                  <a:lnTo>
                    <a:pt x="2569" y="5504"/>
                  </a:lnTo>
                  <a:lnTo>
                    <a:pt x="0" y="5738"/>
                  </a:lnTo>
                  <a:lnTo>
                    <a:pt x="234" y="8306"/>
                  </a:lnTo>
                  <a:lnTo>
                    <a:pt x="2769" y="8039"/>
                  </a:lnTo>
                  <a:lnTo>
                    <a:pt x="5304" y="7806"/>
                  </a:lnTo>
                  <a:lnTo>
                    <a:pt x="5571" y="10341"/>
                  </a:lnTo>
                  <a:lnTo>
                    <a:pt x="5804" y="12876"/>
                  </a:lnTo>
                  <a:lnTo>
                    <a:pt x="8373" y="12643"/>
                  </a:lnTo>
                  <a:lnTo>
                    <a:pt x="8106" y="10074"/>
                  </a:lnTo>
                  <a:lnTo>
                    <a:pt x="7872" y="7572"/>
                  </a:lnTo>
                  <a:lnTo>
                    <a:pt x="10407" y="7339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8187CED-561F-0211-AA56-B798BB1E2D9D}"/>
              </a:ext>
            </a:extLst>
          </p:cNvPr>
          <p:cNvGrpSpPr/>
          <p:nvPr/>
        </p:nvGrpSpPr>
        <p:grpSpPr>
          <a:xfrm>
            <a:off x="919495" y="2459306"/>
            <a:ext cx="7280986" cy="2160350"/>
            <a:chOff x="919495" y="2459306"/>
            <a:chExt cx="7280986" cy="2160350"/>
          </a:xfrm>
        </p:grpSpPr>
        <p:pic>
          <p:nvPicPr>
            <p:cNvPr id="1026" name="Picture 2" descr="Avatar (2009) - IMDb">
              <a:extLst>
                <a:ext uri="{FF2B5EF4-FFF2-40B4-BE49-F238E27FC236}">
                  <a16:creationId xmlns:a16="http://schemas.microsoft.com/office/drawing/2014/main" id="{0BB867FD-DA36-196D-6C3D-D4218BB8D0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495" y="2459306"/>
              <a:ext cx="3797754" cy="2136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What Is Ray Tracing? The Latest Gaming Buzzword Explained | WIRED">
              <a:extLst>
                <a:ext uri="{FF2B5EF4-FFF2-40B4-BE49-F238E27FC236}">
                  <a16:creationId xmlns:a16="http://schemas.microsoft.com/office/drawing/2014/main" id="{7E0513BD-B207-8A2F-F0F4-FFFC3A8EA7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4441" y="2468963"/>
              <a:ext cx="3226040" cy="2150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>
          <a:extLst>
            <a:ext uri="{FF2B5EF4-FFF2-40B4-BE49-F238E27FC236}">
              <a16:creationId xmlns:a16="http://schemas.microsoft.com/office/drawing/2014/main" id="{170CE4CA-D50E-EF75-11DF-01E2DFD0A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42">
            <a:extLst>
              <a:ext uri="{FF2B5EF4-FFF2-40B4-BE49-F238E27FC236}">
                <a16:creationId xmlns:a16="http://schemas.microsoft.com/office/drawing/2014/main" id="{D4260C00-B506-08D8-EBDB-E8A41F1C0E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1.1 What is Ray Tracing?</a:t>
            </a:r>
            <a:endParaRPr dirty="0"/>
          </a:p>
        </p:txBody>
      </p:sp>
      <p:grpSp>
        <p:nvGrpSpPr>
          <p:cNvPr id="858" name="Google Shape;858;p42">
            <a:extLst>
              <a:ext uri="{FF2B5EF4-FFF2-40B4-BE49-F238E27FC236}">
                <a16:creationId xmlns:a16="http://schemas.microsoft.com/office/drawing/2014/main" id="{3C0A8BDB-DB34-E5D6-2ECC-BDAF5D5F49E7}"/>
              </a:ext>
            </a:extLst>
          </p:cNvPr>
          <p:cNvGrpSpPr/>
          <p:nvPr/>
        </p:nvGrpSpPr>
        <p:grpSpPr>
          <a:xfrm>
            <a:off x="7915879" y="459834"/>
            <a:ext cx="1016242" cy="639649"/>
            <a:chOff x="6724425" y="3889875"/>
            <a:chExt cx="1575325" cy="991550"/>
          </a:xfrm>
        </p:grpSpPr>
        <p:sp>
          <p:nvSpPr>
            <p:cNvPr id="859" name="Google Shape;859;p42">
              <a:extLst>
                <a:ext uri="{FF2B5EF4-FFF2-40B4-BE49-F238E27FC236}">
                  <a16:creationId xmlns:a16="http://schemas.microsoft.com/office/drawing/2014/main" id="{8A5EB1B5-A50F-5386-52A3-1B22A3A42012}"/>
                </a:ext>
              </a:extLst>
            </p:cNvPr>
            <p:cNvSpPr/>
            <p:nvPr/>
          </p:nvSpPr>
          <p:spPr>
            <a:xfrm>
              <a:off x="7424925" y="413170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69" y="1"/>
                  </a:moveTo>
                  <a:lnTo>
                    <a:pt x="0" y="268"/>
                  </a:lnTo>
                  <a:lnTo>
                    <a:pt x="267" y="2803"/>
                  </a:lnTo>
                  <a:lnTo>
                    <a:pt x="2802" y="25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2">
              <a:extLst>
                <a:ext uri="{FF2B5EF4-FFF2-40B4-BE49-F238E27FC236}">
                  <a16:creationId xmlns:a16="http://schemas.microsoft.com/office/drawing/2014/main" id="{7DA9C804-9CF1-89CC-1B66-269C5D00E6D7}"/>
                </a:ext>
              </a:extLst>
            </p:cNvPr>
            <p:cNvSpPr/>
            <p:nvPr/>
          </p:nvSpPr>
          <p:spPr>
            <a:xfrm>
              <a:off x="7361550" y="41383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1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2">
              <a:extLst>
                <a:ext uri="{FF2B5EF4-FFF2-40B4-BE49-F238E27FC236}">
                  <a16:creationId xmlns:a16="http://schemas.microsoft.com/office/drawing/2014/main" id="{7650B73A-695B-86CF-733C-5C737E8AB1E9}"/>
                </a:ext>
              </a:extLst>
            </p:cNvPr>
            <p:cNvSpPr/>
            <p:nvPr/>
          </p:nvSpPr>
          <p:spPr>
            <a:xfrm>
              <a:off x="7291500" y="4080825"/>
              <a:ext cx="70075" cy="68425"/>
            </a:xfrm>
            <a:custGeom>
              <a:avLst/>
              <a:gdLst/>
              <a:ahLst/>
              <a:cxnLst/>
              <a:rect l="l" t="t" r="r" b="b"/>
              <a:pathLst>
                <a:path w="2803" h="2737" extrusionOk="0">
                  <a:moveTo>
                    <a:pt x="2569" y="1"/>
                  </a:moveTo>
                  <a:lnTo>
                    <a:pt x="0" y="201"/>
                  </a:lnTo>
                  <a:lnTo>
                    <a:pt x="267" y="2736"/>
                  </a:lnTo>
                  <a:lnTo>
                    <a:pt x="2802" y="25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2">
              <a:extLst>
                <a:ext uri="{FF2B5EF4-FFF2-40B4-BE49-F238E27FC236}">
                  <a16:creationId xmlns:a16="http://schemas.microsoft.com/office/drawing/2014/main" id="{86267839-0D8C-15F2-E804-5782214EFBC4}"/>
                </a:ext>
              </a:extLst>
            </p:cNvPr>
            <p:cNvSpPr/>
            <p:nvPr/>
          </p:nvSpPr>
          <p:spPr>
            <a:xfrm>
              <a:off x="7223100" y="4023300"/>
              <a:ext cx="68425" cy="69225"/>
            </a:xfrm>
            <a:custGeom>
              <a:avLst/>
              <a:gdLst/>
              <a:ahLst/>
              <a:cxnLst/>
              <a:rect l="l" t="t" r="r" b="b"/>
              <a:pathLst>
                <a:path w="2737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01" y="2769"/>
                  </a:lnTo>
                  <a:lnTo>
                    <a:pt x="2736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2">
              <a:extLst>
                <a:ext uri="{FF2B5EF4-FFF2-40B4-BE49-F238E27FC236}">
                  <a16:creationId xmlns:a16="http://schemas.microsoft.com/office/drawing/2014/main" id="{99549BF7-A206-BD0A-953C-07793630B66E}"/>
                </a:ext>
              </a:extLst>
            </p:cNvPr>
            <p:cNvSpPr/>
            <p:nvPr/>
          </p:nvSpPr>
          <p:spPr>
            <a:xfrm>
              <a:off x="7153050" y="3965750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68" y="2769"/>
                  </a:lnTo>
                  <a:lnTo>
                    <a:pt x="2803" y="2502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2">
              <a:extLst>
                <a:ext uri="{FF2B5EF4-FFF2-40B4-BE49-F238E27FC236}">
                  <a16:creationId xmlns:a16="http://schemas.microsoft.com/office/drawing/2014/main" id="{FDE26052-05E4-E19E-A87E-7A8CAA3C2CD4}"/>
                </a:ext>
              </a:extLst>
            </p:cNvPr>
            <p:cNvSpPr/>
            <p:nvPr/>
          </p:nvSpPr>
          <p:spPr>
            <a:xfrm>
              <a:off x="7089675" y="3971600"/>
              <a:ext cx="70075" cy="69225"/>
            </a:xfrm>
            <a:custGeom>
              <a:avLst/>
              <a:gdLst/>
              <a:ahLst/>
              <a:cxnLst/>
              <a:rect l="l" t="t" r="r" b="b"/>
              <a:pathLst>
                <a:path w="2803" h="2769" extrusionOk="0">
                  <a:moveTo>
                    <a:pt x="2536" y="0"/>
                  </a:moveTo>
                  <a:lnTo>
                    <a:pt x="1" y="234"/>
                  </a:lnTo>
                  <a:lnTo>
                    <a:pt x="201" y="2769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2">
              <a:extLst>
                <a:ext uri="{FF2B5EF4-FFF2-40B4-BE49-F238E27FC236}">
                  <a16:creationId xmlns:a16="http://schemas.microsoft.com/office/drawing/2014/main" id="{A5628038-463E-489F-0491-C89C77172178}"/>
                </a:ext>
              </a:extLst>
            </p:cNvPr>
            <p:cNvSpPr/>
            <p:nvPr/>
          </p:nvSpPr>
          <p:spPr>
            <a:xfrm>
              <a:off x="7026300" y="3977425"/>
              <a:ext cx="68400" cy="69250"/>
            </a:xfrm>
            <a:custGeom>
              <a:avLst/>
              <a:gdLst/>
              <a:ahLst/>
              <a:cxnLst/>
              <a:rect l="l" t="t" r="r" b="b"/>
              <a:pathLst>
                <a:path w="2736" h="2770" extrusionOk="0">
                  <a:moveTo>
                    <a:pt x="2536" y="1"/>
                  </a:moveTo>
                  <a:lnTo>
                    <a:pt x="1" y="267"/>
                  </a:lnTo>
                  <a:lnTo>
                    <a:pt x="201" y="2769"/>
                  </a:lnTo>
                  <a:lnTo>
                    <a:pt x="2736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2">
              <a:extLst>
                <a:ext uri="{FF2B5EF4-FFF2-40B4-BE49-F238E27FC236}">
                  <a16:creationId xmlns:a16="http://schemas.microsoft.com/office/drawing/2014/main" id="{227ACAAA-4CD5-6C06-8205-7C9982AA71C9}"/>
                </a:ext>
              </a:extLst>
            </p:cNvPr>
            <p:cNvSpPr/>
            <p:nvPr/>
          </p:nvSpPr>
          <p:spPr>
            <a:xfrm>
              <a:off x="6962100" y="3984100"/>
              <a:ext cx="69225" cy="68400"/>
            </a:xfrm>
            <a:custGeom>
              <a:avLst/>
              <a:gdLst/>
              <a:ahLst/>
              <a:cxnLst/>
              <a:rect l="l" t="t" r="r" b="b"/>
              <a:pathLst>
                <a:path w="2769" h="2736" extrusionOk="0">
                  <a:moveTo>
                    <a:pt x="2569" y="0"/>
                  </a:moveTo>
                  <a:lnTo>
                    <a:pt x="0" y="201"/>
                  </a:lnTo>
                  <a:lnTo>
                    <a:pt x="234" y="2736"/>
                  </a:lnTo>
                  <a:lnTo>
                    <a:pt x="2769" y="2502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2">
              <a:extLst>
                <a:ext uri="{FF2B5EF4-FFF2-40B4-BE49-F238E27FC236}">
                  <a16:creationId xmlns:a16="http://schemas.microsoft.com/office/drawing/2014/main" id="{7C2AFB91-B65B-4CB5-84A2-44D483024CDB}"/>
                </a:ext>
              </a:extLst>
            </p:cNvPr>
            <p:cNvSpPr/>
            <p:nvPr/>
          </p:nvSpPr>
          <p:spPr>
            <a:xfrm>
              <a:off x="6898725" y="3989100"/>
              <a:ext cx="69225" cy="68400"/>
            </a:xfrm>
            <a:custGeom>
              <a:avLst/>
              <a:gdLst/>
              <a:ahLst/>
              <a:cxnLst/>
              <a:rect l="l" t="t" r="r" b="b"/>
              <a:pathLst>
                <a:path w="2769" h="2736" extrusionOk="0">
                  <a:moveTo>
                    <a:pt x="2535" y="1"/>
                  </a:moveTo>
                  <a:lnTo>
                    <a:pt x="0" y="234"/>
                  </a:lnTo>
                  <a:lnTo>
                    <a:pt x="200" y="2736"/>
                  </a:lnTo>
                  <a:lnTo>
                    <a:pt x="2769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2">
              <a:extLst>
                <a:ext uri="{FF2B5EF4-FFF2-40B4-BE49-F238E27FC236}">
                  <a16:creationId xmlns:a16="http://schemas.microsoft.com/office/drawing/2014/main" id="{E8823008-6283-0E8A-995F-0A857624750E}"/>
                </a:ext>
              </a:extLst>
            </p:cNvPr>
            <p:cNvSpPr/>
            <p:nvPr/>
          </p:nvSpPr>
          <p:spPr>
            <a:xfrm>
              <a:off x="6840350" y="405747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5" y="1"/>
                  </a:moveTo>
                  <a:lnTo>
                    <a:pt x="0" y="268"/>
                  </a:lnTo>
                  <a:lnTo>
                    <a:pt x="267" y="2803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2">
              <a:extLst>
                <a:ext uri="{FF2B5EF4-FFF2-40B4-BE49-F238E27FC236}">
                  <a16:creationId xmlns:a16="http://schemas.microsoft.com/office/drawing/2014/main" id="{41406B50-AC89-98EE-0887-9ECC2BC65B72}"/>
                </a:ext>
              </a:extLst>
            </p:cNvPr>
            <p:cNvSpPr/>
            <p:nvPr/>
          </p:nvSpPr>
          <p:spPr>
            <a:xfrm>
              <a:off x="6782800" y="412752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0" y="201"/>
                  </a:lnTo>
                  <a:lnTo>
                    <a:pt x="267" y="2770"/>
                  </a:lnTo>
                  <a:lnTo>
                    <a:pt x="2802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2">
              <a:extLst>
                <a:ext uri="{FF2B5EF4-FFF2-40B4-BE49-F238E27FC236}">
                  <a16:creationId xmlns:a16="http://schemas.microsoft.com/office/drawing/2014/main" id="{1D7D6D98-63E1-A826-E559-81837E94914E}"/>
                </a:ext>
              </a:extLst>
            </p:cNvPr>
            <p:cNvSpPr/>
            <p:nvPr/>
          </p:nvSpPr>
          <p:spPr>
            <a:xfrm>
              <a:off x="6724425" y="41967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602" y="1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6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2">
              <a:extLst>
                <a:ext uri="{FF2B5EF4-FFF2-40B4-BE49-F238E27FC236}">
                  <a16:creationId xmlns:a16="http://schemas.microsoft.com/office/drawing/2014/main" id="{B35D396F-DDEC-EC98-A755-53134CD5509A}"/>
                </a:ext>
              </a:extLst>
            </p:cNvPr>
            <p:cNvSpPr/>
            <p:nvPr/>
          </p:nvSpPr>
          <p:spPr>
            <a:xfrm>
              <a:off x="6731100" y="426012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1"/>
                  </a:moveTo>
                  <a:lnTo>
                    <a:pt x="0" y="201"/>
                  </a:lnTo>
                  <a:lnTo>
                    <a:pt x="234" y="2736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2">
              <a:extLst>
                <a:ext uri="{FF2B5EF4-FFF2-40B4-BE49-F238E27FC236}">
                  <a16:creationId xmlns:a16="http://schemas.microsoft.com/office/drawing/2014/main" id="{24B03DDB-D22F-EEC2-0876-D0F7A6D4E150}"/>
                </a:ext>
              </a:extLst>
            </p:cNvPr>
            <p:cNvSpPr/>
            <p:nvPr/>
          </p:nvSpPr>
          <p:spPr>
            <a:xfrm>
              <a:off x="6736925" y="4323500"/>
              <a:ext cx="69250" cy="68425"/>
            </a:xfrm>
            <a:custGeom>
              <a:avLst/>
              <a:gdLst/>
              <a:ahLst/>
              <a:cxnLst/>
              <a:rect l="l" t="t" r="r" b="b"/>
              <a:pathLst>
                <a:path w="2770" h="2737" extrusionOk="0">
                  <a:moveTo>
                    <a:pt x="2569" y="1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769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2">
              <a:extLst>
                <a:ext uri="{FF2B5EF4-FFF2-40B4-BE49-F238E27FC236}">
                  <a16:creationId xmlns:a16="http://schemas.microsoft.com/office/drawing/2014/main" id="{E6CB5DDA-4033-ACBD-207D-FA9BCF75E068}"/>
                </a:ext>
              </a:extLst>
            </p:cNvPr>
            <p:cNvSpPr/>
            <p:nvPr/>
          </p:nvSpPr>
          <p:spPr>
            <a:xfrm>
              <a:off x="6742775" y="4386050"/>
              <a:ext cx="69225" cy="70075"/>
            </a:xfrm>
            <a:custGeom>
              <a:avLst/>
              <a:gdLst/>
              <a:ahLst/>
              <a:cxnLst/>
              <a:rect l="l" t="t" r="r" b="b"/>
              <a:pathLst>
                <a:path w="2769" h="2803" extrusionOk="0">
                  <a:moveTo>
                    <a:pt x="2535" y="1"/>
                  </a:moveTo>
                  <a:lnTo>
                    <a:pt x="0" y="234"/>
                  </a:lnTo>
                  <a:lnTo>
                    <a:pt x="234" y="2803"/>
                  </a:lnTo>
                  <a:lnTo>
                    <a:pt x="2769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2">
              <a:extLst>
                <a:ext uri="{FF2B5EF4-FFF2-40B4-BE49-F238E27FC236}">
                  <a16:creationId xmlns:a16="http://schemas.microsoft.com/office/drawing/2014/main" id="{A995C213-9A87-84B6-C4E6-F00AB68B13AA}"/>
                </a:ext>
              </a:extLst>
            </p:cNvPr>
            <p:cNvSpPr/>
            <p:nvPr/>
          </p:nvSpPr>
          <p:spPr>
            <a:xfrm>
              <a:off x="6748600" y="444942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36" y="1"/>
                  </a:moveTo>
                  <a:lnTo>
                    <a:pt x="1" y="268"/>
                  </a:lnTo>
                  <a:lnTo>
                    <a:pt x="268" y="2769"/>
                  </a:lnTo>
                  <a:lnTo>
                    <a:pt x="2803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2">
              <a:extLst>
                <a:ext uri="{FF2B5EF4-FFF2-40B4-BE49-F238E27FC236}">
                  <a16:creationId xmlns:a16="http://schemas.microsoft.com/office/drawing/2014/main" id="{E512A2B8-1BFA-54F7-04E8-EE80F53FA4C1}"/>
                </a:ext>
              </a:extLst>
            </p:cNvPr>
            <p:cNvSpPr/>
            <p:nvPr/>
          </p:nvSpPr>
          <p:spPr>
            <a:xfrm>
              <a:off x="6755275" y="451365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6" y="0"/>
                  </a:moveTo>
                  <a:lnTo>
                    <a:pt x="1" y="200"/>
                  </a:lnTo>
                  <a:lnTo>
                    <a:pt x="201" y="2736"/>
                  </a:lnTo>
                  <a:lnTo>
                    <a:pt x="2736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2">
              <a:extLst>
                <a:ext uri="{FF2B5EF4-FFF2-40B4-BE49-F238E27FC236}">
                  <a16:creationId xmlns:a16="http://schemas.microsoft.com/office/drawing/2014/main" id="{5C429EB4-AE42-FFC3-9E4F-6476F606CE86}"/>
                </a:ext>
              </a:extLst>
            </p:cNvPr>
            <p:cNvSpPr/>
            <p:nvPr/>
          </p:nvSpPr>
          <p:spPr>
            <a:xfrm>
              <a:off x="6760275" y="4576200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69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2">
              <a:extLst>
                <a:ext uri="{FF2B5EF4-FFF2-40B4-BE49-F238E27FC236}">
                  <a16:creationId xmlns:a16="http://schemas.microsoft.com/office/drawing/2014/main" id="{43466E4E-8430-335A-2852-8D7104B291EC}"/>
                </a:ext>
              </a:extLst>
            </p:cNvPr>
            <p:cNvSpPr/>
            <p:nvPr/>
          </p:nvSpPr>
          <p:spPr>
            <a:xfrm>
              <a:off x="6766125" y="46395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0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5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2">
              <a:extLst>
                <a:ext uri="{FF2B5EF4-FFF2-40B4-BE49-F238E27FC236}">
                  <a16:creationId xmlns:a16="http://schemas.microsoft.com/office/drawing/2014/main" id="{DA8E3A35-B5B1-6A8A-DE16-1FAA10401235}"/>
                </a:ext>
              </a:extLst>
            </p:cNvPr>
            <p:cNvSpPr/>
            <p:nvPr/>
          </p:nvSpPr>
          <p:spPr>
            <a:xfrm>
              <a:off x="6836175" y="4697100"/>
              <a:ext cx="69225" cy="68425"/>
            </a:xfrm>
            <a:custGeom>
              <a:avLst/>
              <a:gdLst/>
              <a:ahLst/>
              <a:cxnLst/>
              <a:rect l="l" t="t" r="r" b="b"/>
              <a:pathLst>
                <a:path w="2769" h="2737" extrusionOk="0">
                  <a:moveTo>
                    <a:pt x="2535" y="1"/>
                  </a:moveTo>
                  <a:lnTo>
                    <a:pt x="0" y="234"/>
                  </a:lnTo>
                  <a:lnTo>
                    <a:pt x="200" y="2736"/>
                  </a:lnTo>
                  <a:lnTo>
                    <a:pt x="2769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2">
              <a:extLst>
                <a:ext uri="{FF2B5EF4-FFF2-40B4-BE49-F238E27FC236}">
                  <a16:creationId xmlns:a16="http://schemas.microsoft.com/office/drawing/2014/main" id="{C0CDA517-AF9C-8896-D697-235FC14076BB}"/>
                </a:ext>
              </a:extLst>
            </p:cNvPr>
            <p:cNvSpPr/>
            <p:nvPr/>
          </p:nvSpPr>
          <p:spPr>
            <a:xfrm>
              <a:off x="6905375" y="4753825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67"/>
                  </a:lnTo>
                  <a:lnTo>
                    <a:pt x="234" y="2769"/>
                  </a:lnTo>
                  <a:lnTo>
                    <a:pt x="2770" y="2569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2">
              <a:extLst>
                <a:ext uri="{FF2B5EF4-FFF2-40B4-BE49-F238E27FC236}">
                  <a16:creationId xmlns:a16="http://schemas.microsoft.com/office/drawing/2014/main" id="{2CC2E0D2-5709-277C-CF38-99D067E6E8CF}"/>
                </a:ext>
              </a:extLst>
            </p:cNvPr>
            <p:cNvSpPr/>
            <p:nvPr/>
          </p:nvSpPr>
          <p:spPr>
            <a:xfrm>
              <a:off x="6974600" y="481135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6" y="1"/>
                  </a:moveTo>
                  <a:lnTo>
                    <a:pt x="1" y="268"/>
                  </a:lnTo>
                  <a:lnTo>
                    <a:pt x="267" y="2803"/>
                  </a:lnTo>
                  <a:lnTo>
                    <a:pt x="2803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2">
              <a:extLst>
                <a:ext uri="{FF2B5EF4-FFF2-40B4-BE49-F238E27FC236}">
                  <a16:creationId xmlns:a16="http://schemas.microsoft.com/office/drawing/2014/main" id="{6AB215C0-C87C-D0FC-14DA-0580D322D7CC}"/>
                </a:ext>
              </a:extLst>
            </p:cNvPr>
            <p:cNvSpPr/>
            <p:nvPr/>
          </p:nvSpPr>
          <p:spPr>
            <a:xfrm>
              <a:off x="7037975" y="48063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1"/>
                  </a:moveTo>
                  <a:lnTo>
                    <a:pt x="1" y="201"/>
                  </a:lnTo>
                  <a:lnTo>
                    <a:pt x="268" y="2736"/>
                  </a:lnTo>
                  <a:lnTo>
                    <a:pt x="2803" y="2502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2">
              <a:extLst>
                <a:ext uri="{FF2B5EF4-FFF2-40B4-BE49-F238E27FC236}">
                  <a16:creationId xmlns:a16="http://schemas.microsoft.com/office/drawing/2014/main" id="{43DD1D54-C43E-C646-6BD4-37D1B2A5C092}"/>
                </a:ext>
              </a:extLst>
            </p:cNvPr>
            <p:cNvSpPr/>
            <p:nvPr/>
          </p:nvSpPr>
          <p:spPr>
            <a:xfrm>
              <a:off x="7097200" y="4736300"/>
              <a:ext cx="68400" cy="70075"/>
            </a:xfrm>
            <a:custGeom>
              <a:avLst/>
              <a:gdLst/>
              <a:ahLst/>
              <a:cxnLst/>
              <a:rect l="l" t="t" r="r" b="b"/>
              <a:pathLst>
                <a:path w="2736" h="2803" extrusionOk="0">
                  <a:moveTo>
                    <a:pt x="2535" y="1"/>
                  </a:moveTo>
                  <a:lnTo>
                    <a:pt x="0" y="268"/>
                  </a:lnTo>
                  <a:lnTo>
                    <a:pt x="200" y="2803"/>
                  </a:lnTo>
                  <a:lnTo>
                    <a:pt x="2735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2">
              <a:extLst>
                <a:ext uri="{FF2B5EF4-FFF2-40B4-BE49-F238E27FC236}">
                  <a16:creationId xmlns:a16="http://schemas.microsoft.com/office/drawing/2014/main" id="{B2CF4E6B-B410-23A7-206F-D1843D71664D}"/>
                </a:ext>
              </a:extLst>
            </p:cNvPr>
            <p:cNvSpPr/>
            <p:nvPr/>
          </p:nvSpPr>
          <p:spPr>
            <a:xfrm>
              <a:off x="7160575" y="473130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5" y="1"/>
                  </a:moveTo>
                  <a:lnTo>
                    <a:pt x="0" y="201"/>
                  </a:lnTo>
                  <a:lnTo>
                    <a:pt x="200" y="2736"/>
                  </a:lnTo>
                  <a:lnTo>
                    <a:pt x="2735" y="2502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2">
              <a:extLst>
                <a:ext uri="{FF2B5EF4-FFF2-40B4-BE49-F238E27FC236}">
                  <a16:creationId xmlns:a16="http://schemas.microsoft.com/office/drawing/2014/main" id="{531735F6-FE0D-FA1B-0144-BAA140F50FD0}"/>
                </a:ext>
              </a:extLst>
            </p:cNvPr>
            <p:cNvSpPr/>
            <p:nvPr/>
          </p:nvSpPr>
          <p:spPr>
            <a:xfrm>
              <a:off x="7218100" y="4661250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1"/>
                  </a:moveTo>
                  <a:lnTo>
                    <a:pt x="1" y="267"/>
                  </a:lnTo>
                  <a:lnTo>
                    <a:pt x="234" y="2803"/>
                  </a:lnTo>
                  <a:lnTo>
                    <a:pt x="2769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2">
              <a:extLst>
                <a:ext uri="{FF2B5EF4-FFF2-40B4-BE49-F238E27FC236}">
                  <a16:creationId xmlns:a16="http://schemas.microsoft.com/office/drawing/2014/main" id="{C525E197-F04D-2366-DAE6-33C932F1861A}"/>
                </a:ext>
              </a:extLst>
            </p:cNvPr>
            <p:cNvSpPr/>
            <p:nvPr/>
          </p:nvSpPr>
          <p:spPr>
            <a:xfrm>
              <a:off x="7274825" y="45928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0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5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2">
              <a:extLst>
                <a:ext uri="{FF2B5EF4-FFF2-40B4-BE49-F238E27FC236}">
                  <a16:creationId xmlns:a16="http://schemas.microsoft.com/office/drawing/2014/main" id="{B373521F-9A65-7B17-436E-9025F277AB64}"/>
                </a:ext>
              </a:extLst>
            </p:cNvPr>
            <p:cNvSpPr/>
            <p:nvPr/>
          </p:nvSpPr>
          <p:spPr>
            <a:xfrm>
              <a:off x="7333200" y="4523650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0" y="201"/>
                  </a:lnTo>
                  <a:lnTo>
                    <a:pt x="234" y="2769"/>
                  </a:lnTo>
                  <a:lnTo>
                    <a:pt x="2802" y="2502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2">
              <a:extLst>
                <a:ext uri="{FF2B5EF4-FFF2-40B4-BE49-F238E27FC236}">
                  <a16:creationId xmlns:a16="http://schemas.microsoft.com/office/drawing/2014/main" id="{700C5FA6-6A27-DEC2-7B03-F862B56F95EE}"/>
                </a:ext>
              </a:extLst>
            </p:cNvPr>
            <p:cNvSpPr/>
            <p:nvPr/>
          </p:nvSpPr>
          <p:spPr>
            <a:xfrm>
              <a:off x="7397400" y="4516975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68"/>
                  </a:lnTo>
                  <a:lnTo>
                    <a:pt x="234" y="2769"/>
                  </a:lnTo>
                  <a:lnTo>
                    <a:pt x="2769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2">
              <a:extLst>
                <a:ext uri="{FF2B5EF4-FFF2-40B4-BE49-F238E27FC236}">
                  <a16:creationId xmlns:a16="http://schemas.microsoft.com/office/drawing/2014/main" id="{9BB0A609-8445-6787-8EA1-B53112B40FA0}"/>
                </a:ext>
              </a:extLst>
            </p:cNvPr>
            <p:cNvSpPr/>
            <p:nvPr/>
          </p:nvSpPr>
          <p:spPr>
            <a:xfrm>
              <a:off x="7460775" y="451115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6" y="0"/>
                  </a:moveTo>
                  <a:lnTo>
                    <a:pt x="1" y="234"/>
                  </a:lnTo>
                  <a:lnTo>
                    <a:pt x="234" y="2802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2">
              <a:extLst>
                <a:ext uri="{FF2B5EF4-FFF2-40B4-BE49-F238E27FC236}">
                  <a16:creationId xmlns:a16="http://schemas.microsoft.com/office/drawing/2014/main" id="{E44EBF2D-F0D0-81AC-AA34-E170F062EC1F}"/>
                </a:ext>
              </a:extLst>
            </p:cNvPr>
            <p:cNvSpPr/>
            <p:nvPr/>
          </p:nvSpPr>
          <p:spPr>
            <a:xfrm>
              <a:off x="7489125" y="4126700"/>
              <a:ext cx="69250" cy="68400"/>
            </a:xfrm>
            <a:custGeom>
              <a:avLst/>
              <a:gdLst/>
              <a:ahLst/>
              <a:cxnLst/>
              <a:rect l="l" t="t" r="r" b="b"/>
              <a:pathLst>
                <a:path w="2770" h="2736" extrusionOk="0">
                  <a:moveTo>
                    <a:pt x="2536" y="1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770" y="2502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2">
              <a:extLst>
                <a:ext uri="{FF2B5EF4-FFF2-40B4-BE49-F238E27FC236}">
                  <a16:creationId xmlns:a16="http://schemas.microsoft.com/office/drawing/2014/main" id="{26927721-724D-5FD7-C8AF-CC14F5ADD7E0}"/>
                </a:ext>
              </a:extLst>
            </p:cNvPr>
            <p:cNvSpPr/>
            <p:nvPr/>
          </p:nvSpPr>
          <p:spPr>
            <a:xfrm>
              <a:off x="7552525" y="412002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35" y="1"/>
                  </a:moveTo>
                  <a:lnTo>
                    <a:pt x="0" y="268"/>
                  </a:lnTo>
                  <a:lnTo>
                    <a:pt x="234" y="2769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2">
              <a:extLst>
                <a:ext uri="{FF2B5EF4-FFF2-40B4-BE49-F238E27FC236}">
                  <a16:creationId xmlns:a16="http://schemas.microsoft.com/office/drawing/2014/main" id="{18893C9D-4236-678F-C501-C04CD534F1D0}"/>
                </a:ext>
              </a:extLst>
            </p:cNvPr>
            <p:cNvSpPr/>
            <p:nvPr/>
          </p:nvSpPr>
          <p:spPr>
            <a:xfrm>
              <a:off x="7610900" y="405165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5" y="0"/>
                  </a:moveTo>
                  <a:lnTo>
                    <a:pt x="0" y="201"/>
                  </a:lnTo>
                  <a:lnTo>
                    <a:pt x="200" y="2736"/>
                  </a:lnTo>
                  <a:lnTo>
                    <a:pt x="2735" y="2502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2">
              <a:extLst>
                <a:ext uri="{FF2B5EF4-FFF2-40B4-BE49-F238E27FC236}">
                  <a16:creationId xmlns:a16="http://schemas.microsoft.com/office/drawing/2014/main" id="{BBA15492-BC1E-B98B-296E-901CA71C0EE9}"/>
                </a:ext>
              </a:extLst>
            </p:cNvPr>
            <p:cNvSpPr/>
            <p:nvPr/>
          </p:nvSpPr>
          <p:spPr>
            <a:xfrm>
              <a:off x="7668425" y="3981600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0"/>
                  </a:moveTo>
                  <a:lnTo>
                    <a:pt x="1" y="267"/>
                  </a:lnTo>
                  <a:lnTo>
                    <a:pt x="234" y="2802"/>
                  </a:lnTo>
                  <a:lnTo>
                    <a:pt x="2769" y="2536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2">
              <a:extLst>
                <a:ext uri="{FF2B5EF4-FFF2-40B4-BE49-F238E27FC236}">
                  <a16:creationId xmlns:a16="http://schemas.microsoft.com/office/drawing/2014/main" id="{C12F08B2-A10C-D11B-3825-194DA7A65614}"/>
                </a:ext>
              </a:extLst>
            </p:cNvPr>
            <p:cNvSpPr/>
            <p:nvPr/>
          </p:nvSpPr>
          <p:spPr>
            <a:xfrm>
              <a:off x="7725125" y="391237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1" y="268"/>
                  </a:lnTo>
                  <a:lnTo>
                    <a:pt x="268" y="2769"/>
                  </a:lnTo>
                  <a:lnTo>
                    <a:pt x="2803" y="2569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2">
              <a:extLst>
                <a:ext uri="{FF2B5EF4-FFF2-40B4-BE49-F238E27FC236}">
                  <a16:creationId xmlns:a16="http://schemas.microsoft.com/office/drawing/2014/main" id="{78ACC126-9DFD-DAFB-0BAA-93198D1CD5AD}"/>
                </a:ext>
              </a:extLst>
            </p:cNvPr>
            <p:cNvSpPr/>
            <p:nvPr/>
          </p:nvSpPr>
          <p:spPr>
            <a:xfrm>
              <a:off x="7789350" y="3906550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0"/>
                  </a:moveTo>
                  <a:lnTo>
                    <a:pt x="0" y="234"/>
                  </a:lnTo>
                  <a:lnTo>
                    <a:pt x="234" y="2802"/>
                  </a:lnTo>
                  <a:lnTo>
                    <a:pt x="2769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2">
              <a:extLst>
                <a:ext uri="{FF2B5EF4-FFF2-40B4-BE49-F238E27FC236}">
                  <a16:creationId xmlns:a16="http://schemas.microsoft.com/office/drawing/2014/main" id="{4ABBF1A6-678C-FEEF-4DF3-FEA880F385A9}"/>
                </a:ext>
              </a:extLst>
            </p:cNvPr>
            <p:cNvSpPr/>
            <p:nvPr/>
          </p:nvSpPr>
          <p:spPr>
            <a:xfrm>
              <a:off x="7852725" y="39015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6" y="0"/>
                  </a:moveTo>
                  <a:lnTo>
                    <a:pt x="1" y="200"/>
                  </a:lnTo>
                  <a:lnTo>
                    <a:pt x="234" y="2735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2">
              <a:extLst>
                <a:ext uri="{FF2B5EF4-FFF2-40B4-BE49-F238E27FC236}">
                  <a16:creationId xmlns:a16="http://schemas.microsoft.com/office/drawing/2014/main" id="{064C8F6F-1FD3-1B12-A744-01379FAB5E7B}"/>
                </a:ext>
              </a:extLst>
            </p:cNvPr>
            <p:cNvSpPr/>
            <p:nvPr/>
          </p:nvSpPr>
          <p:spPr>
            <a:xfrm>
              <a:off x="7916100" y="389487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603" y="0"/>
                  </a:moveTo>
                  <a:lnTo>
                    <a:pt x="1" y="267"/>
                  </a:lnTo>
                  <a:lnTo>
                    <a:pt x="268" y="2802"/>
                  </a:lnTo>
                  <a:lnTo>
                    <a:pt x="2803" y="2569"/>
                  </a:lnTo>
                  <a:lnTo>
                    <a:pt x="26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2">
              <a:extLst>
                <a:ext uri="{FF2B5EF4-FFF2-40B4-BE49-F238E27FC236}">
                  <a16:creationId xmlns:a16="http://schemas.microsoft.com/office/drawing/2014/main" id="{C65F6FA3-D0E0-B5AC-44A9-02B8A0F32AC3}"/>
                </a:ext>
              </a:extLst>
            </p:cNvPr>
            <p:cNvSpPr/>
            <p:nvPr/>
          </p:nvSpPr>
          <p:spPr>
            <a:xfrm>
              <a:off x="7981150" y="3889875"/>
              <a:ext cx="68400" cy="69225"/>
            </a:xfrm>
            <a:custGeom>
              <a:avLst/>
              <a:gdLst/>
              <a:ahLst/>
              <a:cxnLst/>
              <a:rect l="l" t="t" r="r" b="b"/>
              <a:pathLst>
                <a:path w="2736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01" y="2769"/>
                  </a:lnTo>
                  <a:lnTo>
                    <a:pt x="2736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2">
              <a:extLst>
                <a:ext uri="{FF2B5EF4-FFF2-40B4-BE49-F238E27FC236}">
                  <a16:creationId xmlns:a16="http://schemas.microsoft.com/office/drawing/2014/main" id="{CB4829BA-09A5-E6F4-6198-F8FAEC0A8E99}"/>
                </a:ext>
              </a:extLst>
            </p:cNvPr>
            <p:cNvSpPr/>
            <p:nvPr/>
          </p:nvSpPr>
          <p:spPr>
            <a:xfrm>
              <a:off x="8049525" y="3947400"/>
              <a:ext cx="70075" cy="68425"/>
            </a:xfrm>
            <a:custGeom>
              <a:avLst/>
              <a:gdLst/>
              <a:ahLst/>
              <a:cxnLst/>
              <a:rect l="l" t="t" r="r" b="b"/>
              <a:pathLst>
                <a:path w="2803" h="2737" extrusionOk="0">
                  <a:moveTo>
                    <a:pt x="2536" y="1"/>
                  </a:moveTo>
                  <a:lnTo>
                    <a:pt x="1" y="201"/>
                  </a:lnTo>
                  <a:lnTo>
                    <a:pt x="268" y="2736"/>
                  </a:lnTo>
                  <a:lnTo>
                    <a:pt x="2803" y="2503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2">
              <a:extLst>
                <a:ext uri="{FF2B5EF4-FFF2-40B4-BE49-F238E27FC236}">
                  <a16:creationId xmlns:a16="http://schemas.microsoft.com/office/drawing/2014/main" id="{FB3DAE59-6F96-430E-DDF2-AC17FAC86F50}"/>
                </a:ext>
              </a:extLst>
            </p:cNvPr>
            <p:cNvSpPr/>
            <p:nvPr/>
          </p:nvSpPr>
          <p:spPr>
            <a:xfrm>
              <a:off x="8119575" y="40049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6" y="0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803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2">
              <a:extLst>
                <a:ext uri="{FF2B5EF4-FFF2-40B4-BE49-F238E27FC236}">
                  <a16:creationId xmlns:a16="http://schemas.microsoft.com/office/drawing/2014/main" id="{83839F57-835A-187F-5702-EB4872FF9CB4}"/>
                </a:ext>
              </a:extLst>
            </p:cNvPr>
            <p:cNvSpPr/>
            <p:nvPr/>
          </p:nvSpPr>
          <p:spPr>
            <a:xfrm>
              <a:off x="8189625" y="4061650"/>
              <a:ext cx="68425" cy="69250"/>
            </a:xfrm>
            <a:custGeom>
              <a:avLst/>
              <a:gdLst/>
              <a:ahLst/>
              <a:cxnLst/>
              <a:rect l="l" t="t" r="r" b="b"/>
              <a:pathLst>
                <a:path w="2737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01" y="2769"/>
                  </a:lnTo>
                  <a:lnTo>
                    <a:pt x="2736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2">
              <a:extLst>
                <a:ext uri="{FF2B5EF4-FFF2-40B4-BE49-F238E27FC236}">
                  <a16:creationId xmlns:a16="http://schemas.microsoft.com/office/drawing/2014/main" id="{421D23EA-2274-7086-A30D-46720C6215DB}"/>
                </a:ext>
              </a:extLst>
            </p:cNvPr>
            <p:cNvSpPr/>
            <p:nvPr/>
          </p:nvSpPr>
          <p:spPr>
            <a:xfrm>
              <a:off x="8194650" y="41258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0"/>
                  </a:moveTo>
                  <a:lnTo>
                    <a:pt x="0" y="200"/>
                  </a:lnTo>
                  <a:lnTo>
                    <a:pt x="234" y="2735"/>
                  </a:lnTo>
                  <a:lnTo>
                    <a:pt x="2802" y="2502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2">
              <a:extLst>
                <a:ext uri="{FF2B5EF4-FFF2-40B4-BE49-F238E27FC236}">
                  <a16:creationId xmlns:a16="http://schemas.microsoft.com/office/drawing/2014/main" id="{B2BE8DEE-CC9B-7265-1B77-1C9CF7C317C8}"/>
                </a:ext>
              </a:extLst>
            </p:cNvPr>
            <p:cNvSpPr/>
            <p:nvPr/>
          </p:nvSpPr>
          <p:spPr>
            <a:xfrm>
              <a:off x="8200475" y="4188400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1" y="234"/>
                  </a:lnTo>
                  <a:lnTo>
                    <a:pt x="267" y="2770"/>
                  </a:lnTo>
                  <a:lnTo>
                    <a:pt x="2803" y="25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2">
              <a:extLst>
                <a:ext uri="{FF2B5EF4-FFF2-40B4-BE49-F238E27FC236}">
                  <a16:creationId xmlns:a16="http://schemas.microsoft.com/office/drawing/2014/main" id="{E6160DCE-4BD0-FAA0-C208-91ED7345EB99}"/>
                </a:ext>
              </a:extLst>
            </p:cNvPr>
            <p:cNvSpPr/>
            <p:nvPr/>
          </p:nvSpPr>
          <p:spPr>
            <a:xfrm>
              <a:off x="8207150" y="425180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6" y="0"/>
                  </a:moveTo>
                  <a:lnTo>
                    <a:pt x="0" y="234"/>
                  </a:lnTo>
                  <a:lnTo>
                    <a:pt x="201" y="2735"/>
                  </a:lnTo>
                  <a:lnTo>
                    <a:pt x="2736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2">
              <a:extLst>
                <a:ext uri="{FF2B5EF4-FFF2-40B4-BE49-F238E27FC236}">
                  <a16:creationId xmlns:a16="http://schemas.microsoft.com/office/drawing/2014/main" id="{EA0D1F6B-D6E1-723A-A820-A8B0B4A898B2}"/>
                </a:ext>
              </a:extLst>
            </p:cNvPr>
            <p:cNvSpPr/>
            <p:nvPr/>
          </p:nvSpPr>
          <p:spPr>
            <a:xfrm>
              <a:off x="8212150" y="4315175"/>
              <a:ext cx="70075" cy="69225"/>
            </a:xfrm>
            <a:custGeom>
              <a:avLst/>
              <a:gdLst/>
              <a:ahLst/>
              <a:cxnLst/>
              <a:rect l="l" t="t" r="r" b="b"/>
              <a:pathLst>
                <a:path w="2803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67" y="2769"/>
                  </a:lnTo>
                  <a:lnTo>
                    <a:pt x="2803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2">
              <a:extLst>
                <a:ext uri="{FF2B5EF4-FFF2-40B4-BE49-F238E27FC236}">
                  <a16:creationId xmlns:a16="http://schemas.microsoft.com/office/drawing/2014/main" id="{8AF62E6D-C703-3652-6B72-5A0D4FE3CE33}"/>
                </a:ext>
              </a:extLst>
            </p:cNvPr>
            <p:cNvSpPr/>
            <p:nvPr/>
          </p:nvSpPr>
          <p:spPr>
            <a:xfrm>
              <a:off x="8218825" y="4377725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0"/>
                  </a:moveTo>
                  <a:lnTo>
                    <a:pt x="0" y="267"/>
                  </a:lnTo>
                  <a:lnTo>
                    <a:pt x="234" y="2802"/>
                  </a:lnTo>
                  <a:lnTo>
                    <a:pt x="2769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2">
              <a:extLst>
                <a:ext uri="{FF2B5EF4-FFF2-40B4-BE49-F238E27FC236}">
                  <a16:creationId xmlns:a16="http://schemas.microsoft.com/office/drawing/2014/main" id="{C5CFBBFC-6708-5C98-5AA0-AC8BEC1254BF}"/>
                </a:ext>
              </a:extLst>
            </p:cNvPr>
            <p:cNvSpPr/>
            <p:nvPr/>
          </p:nvSpPr>
          <p:spPr>
            <a:xfrm>
              <a:off x="8224650" y="4441100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67"/>
                  </a:lnTo>
                  <a:lnTo>
                    <a:pt x="201" y="2769"/>
                  </a:lnTo>
                  <a:lnTo>
                    <a:pt x="2770" y="2569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2">
              <a:extLst>
                <a:ext uri="{FF2B5EF4-FFF2-40B4-BE49-F238E27FC236}">
                  <a16:creationId xmlns:a16="http://schemas.microsoft.com/office/drawing/2014/main" id="{85CC9CCC-310D-74D7-D74E-56B65A59D44F}"/>
                </a:ext>
              </a:extLst>
            </p:cNvPr>
            <p:cNvSpPr/>
            <p:nvPr/>
          </p:nvSpPr>
          <p:spPr>
            <a:xfrm>
              <a:off x="8229675" y="450530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1"/>
                  </a:moveTo>
                  <a:lnTo>
                    <a:pt x="0" y="201"/>
                  </a:lnTo>
                  <a:lnTo>
                    <a:pt x="267" y="2736"/>
                  </a:lnTo>
                  <a:lnTo>
                    <a:pt x="2802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2">
              <a:extLst>
                <a:ext uri="{FF2B5EF4-FFF2-40B4-BE49-F238E27FC236}">
                  <a16:creationId xmlns:a16="http://schemas.microsoft.com/office/drawing/2014/main" id="{6473B41B-7123-CFFA-4AE8-971BCBF8B264}"/>
                </a:ext>
              </a:extLst>
            </p:cNvPr>
            <p:cNvSpPr/>
            <p:nvPr/>
          </p:nvSpPr>
          <p:spPr>
            <a:xfrm>
              <a:off x="8172950" y="4573700"/>
              <a:ext cx="68425" cy="69225"/>
            </a:xfrm>
            <a:custGeom>
              <a:avLst/>
              <a:gdLst/>
              <a:ahLst/>
              <a:cxnLst/>
              <a:rect l="l" t="t" r="r" b="b"/>
              <a:pathLst>
                <a:path w="2737" h="2769" extrusionOk="0">
                  <a:moveTo>
                    <a:pt x="2536" y="0"/>
                  </a:moveTo>
                  <a:lnTo>
                    <a:pt x="1" y="267"/>
                  </a:lnTo>
                  <a:lnTo>
                    <a:pt x="201" y="2769"/>
                  </a:lnTo>
                  <a:lnTo>
                    <a:pt x="2736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2">
              <a:extLst>
                <a:ext uri="{FF2B5EF4-FFF2-40B4-BE49-F238E27FC236}">
                  <a16:creationId xmlns:a16="http://schemas.microsoft.com/office/drawing/2014/main" id="{B3201C50-1FF5-DF69-D61B-163761F466CC}"/>
                </a:ext>
              </a:extLst>
            </p:cNvPr>
            <p:cNvSpPr/>
            <p:nvPr/>
          </p:nvSpPr>
          <p:spPr>
            <a:xfrm>
              <a:off x="8114575" y="4642900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69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2">
              <a:extLst>
                <a:ext uri="{FF2B5EF4-FFF2-40B4-BE49-F238E27FC236}">
                  <a16:creationId xmlns:a16="http://schemas.microsoft.com/office/drawing/2014/main" id="{6B3A41CC-F897-A7F3-BE6D-3678038E2B62}"/>
                </a:ext>
              </a:extLst>
            </p:cNvPr>
            <p:cNvSpPr/>
            <p:nvPr/>
          </p:nvSpPr>
          <p:spPr>
            <a:xfrm>
              <a:off x="8057050" y="4712125"/>
              <a:ext cx="70075" cy="69225"/>
            </a:xfrm>
            <a:custGeom>
              <a:avLst/>
              <a:gdLst/>
              <a:ahLst/>
              <a:cxnLst/>
              <a:rect l="l" t="t" r="r" b="b"/>
              <a:pathLst>
                <a:path w="2803" h="2769" extrusionOk="0">
                  <a:moveTo>
                    <a:pt x="2535" y="0"/>
                  </a:moveTo>
                  <a:lnTo>
                    <a:pt x="0" y="234"/>
                  </a:lnTo>
                  <a:lnTo>
                    <a:pt x="234" y="2769"/>
                  </a:lnTo>
                  <a:lnTo>
                    <a:pt x="2802" y="2502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2">
              <a:extLst>
                <a:ext uri="{FF2B5EF4-FFF2-40B4-BE49-F238E27FC236}">
                  <a16:creationId xmlns:a16="http://schemas.microsoft.com/office/drawing/2014/main" id="{F4861C91-1C85-09A0-C5E3-5E96C1BCD2AC}"/>
                </a:ext>
              </a:extLst>
            </p:cNvPr>
            <p:cNvSpPr/>
            <p:nvPr/>
          </p:nvSpPr>
          <p:spPr>
            <a:xfrm>
              <a:off x="7993650" y="4717950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70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2">
              <a:extLst>
                <a:ext uri="{FF2B5EF4-FFF2-40B4-BE49-F238E27FC236}">
                  <a16:creationId xmlns:a16="http://schemas.microsoft.com/office/drawing/2014/main" id="{A40DA4F5-67D0-759C-A1A9-24F093F75F22}"/>
                </a:ext>
              </a:extLst>
            </p:cNvPr>
            <p:cNvSpPr/>
            <p:nvPr/>
          </p:nvSpPr>
          <p:spPr>
            <a:xfrm>
              <a:off x="7923600" y="466042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6" y="0"/>
                  </a:moveTo>
                  <a:lnTo>
                    <a:pt x="1" y="234"/>
                  </a:lnTo>
                  <a:lnTo>
                    <a:pt x="234" y="2802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2">
              <a:extLst>
                <a:ext uri="{FF2B5EF4-FFF2-40B4-BE49-F238E27FC236}">
                  <a16:creationId xmlns:a16="http://schemas.microsoft.com/office/drawing/2014/main" id="{E13E03E6-8766-2ECC-3987-DA66DA838B94}"/>
                </a:ext>
              </a:extLst>
            </p:cNvPr>
            <p:cNvSpPr/>
            <p:nvPr/>
          </p:nvSpPr>
          <p:spPr>
            <a:xfrm>
              <a:off x="7860225" y="4666250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69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2">
              <a:extLst>
                <a:ext uri="{FF2B5EF4-FFF2-40B4-BE49-F238E27FC236}">
                  <a16:creationId xmlns:a16="http://schemas.microsoft.com/office/drawing/2014/main" id="{161D7427-5F77-6BE6-60B1-3F6A5FBA453C}"/>
                </a:ext>
              </a:extLst>
            </p:cNvPr>
            <p:cNvSpPr/>
            <p:nvPr/>
          </p:nvSpPr>
          <p:spPr>
            <a:xfrm>
              <a:off x="7790175" y="46095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0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803" y="2502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2">
              <a:extLst>
                <a:ext uri="{FF2B5EF4-FFF2-40B4-BE49-F238E27FC236}">
                  <a16:creationId xmlns:a16="http://schemas.microsoft.com/office/drawing/2014/main" id="{17245D15-FF8F-189C-663F-0B7BB30C68B7}"/>
                </a:ext>
              </a:extLst>
            </p:cNvPr>
            <p:cNvSpPr/>
            <p:nvPr/>
          </p:nvSpPr>
          <p:spPr>
            <a:xfrm>
              <a:off x="7720975" y="4552000"/>
              <a:ext cx="69225" cy="68400"/>
            </a:xfrm>
            <a:custGeom>
              <a:avLst/>
              <a:gdLst/>
              <a:ahLst/>
              <a:cxnLst/>
              <a:rect l="l" t="t" r="r" b="b"/>
              <a:pathLst>
                <a:path w="2769" h="2736" extrusionOk="0">
                  <a:moveTo>
                    <a:pt x="2569" y="1"/>
                  </a:moveTo>
                  <a:lnTo>
                    <a:pt x="0" y="201"/>
                  </a:lnTo>
                  <a:lnTo>
                    <a:pt x="234" y="2736"/>
                  </a:lnTo>
                  <a:lnTo>
                    <a:pt x="2769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2">
              <a:extLst>
                <a:ext uri="{FF2B5EF4-FFF2-40B4-BE49-F238E27FC236}">
                  <a16:creationId xmlns:a16="http://schemas.microsoft.com/office/drawing/2014/main" id="{DAB544B7-AF42-B443-AA73-DE79F257E56F}"/>
                </a:ext>
              </a:extLst>
            </p:cNvPr>
            <p:cNvSpPr/>
            <p:nvPr/>
          </p:nvSpPr>
          <p:spPr>
            <a:xfrm>
              <a:off x="7651750" y="4494475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34" y="2769"/>
                  </a:lnTo>
                  <a:lnTo>
                    <a:pt x="2769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2">
              <a:extLst>
                <a:ext uri="{FF2B5EF4-FFF2-40B4-BE49-F238E27FC236}">
                  <a16:creationId xmlns:a16="http://schemas.microsoft.com/office/drawing/2014/main" id="{D772E9A7-E351-663D-EA70-5164E04AC65E}"/>
                </a:ext>
              </a:extLst>
            </p:cNvPr>
            <p:cNvSpPr/>
            <p:nvPr/>
          </p:nvSpPr>
          <p:spPr>
            <a:xfrm>
              <a:off x="7587550" y="449947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69" y="0"/>
                  </a:moveTo>
                  <a:lnTo>
                    <a:pt x="0" y="267"/>
                  </a:lnTo>
                  <a:lnTo>
                    <a:pt x="267" y="2802"/>
                  </a:lnTo>
                  <a:lnTo>
                    <a:pt x="2802" y="2569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2">
              <a:extLst>
                <a:ext uri="{FF2B5EF4-FFF2-40B4-BE49-F238E27FC236}">
                  <a16:creationId xmlns:a16="http://schemas.microsoft.com/office/drawing/2014/main" id="{6AAB815F-29EC-F076-9B6B-57C1B00D58FD}"/>
                </a:ext>
              </a:extLst>
            </p:cNvPr>
            <p:cNvSpPr/>
            <p:nvPr/>
          </p:nvSpPr>
          <p:spPr>
            <a:xfrm>
              <a:off x="7524150" y="45061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6" y="0"/>
                  </a:moveTo>
                  <a:lnTo>
                    <a:pt x="1" y="200"/>
                  </a:lnTo>
                  <a:lnTo>
                    <a:pt x="268" y="2735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2">
              <a:extLst>
                <a:ext uri="{FF2B5EF4-FFF2-40B4-BE49-F238E27FC236}">
                  <a16:creationId xmlns:a16="http://schemas.microsoft.com/office/drawing/2014/main" id="{83094F46-9B61-6996-04A1-D3CF52CF669C}"/>
                </a:ext>
              </a:extLst>
            </p:cNvPr>
            <p:cNvSpPr/>
            <p:nvPr/>
          </p:nvSpPr>
          <p:spPr>
            <a:xfrm>
              <a:off x="7761000" y="4155050"/>
              <a:ext cx="324425" cy="321925"/>
            </a:xfrm>
            <a:custGeom>
              <a:avLst/>
              <a:gdLst/>
              <a:ahLst/>
              <a:cxnLst/>
              <a:rect l="l" t="t" r="r" b="b"/>
              <a:pathLst>
                <a:path w="12977" h="12877" fill="none" extrusionOk="0">
                  <a:moveTo>
                    <a:pt x="10408" y="7339"/>
                  </a:moveTo>
                  <a:lnTo>
                    <a:pt x="12976" y="7072"/>
                  </a:lnTo>
                  <a:lnTo>
                    <a:pt x="12709" y="4571"/>
                  </a:lnTo>
                  <a:lnTo>
                    <a:pt x="10174" y="4771"/>
                  </a:lnTo>
                  <a:lnTo>
                    <a:pt x="9974" y="2269"/>
                  </a:lnTo>
                  <a:lnTo>
                    <a:pt x="7406" y="2502"/>
                  </a:lnTo>
                  <a:lnTo>
                    <a:pt x="7172" y="1"/>
                  </a:lnTo>
                  <a:lnTo>
                    <a:pt x="4637" y="201"/>
                  </a:lnTo>
                  <a:lnTo>
                    <a:pt x="4870" y="2736"/>
                  </a:lnTo>
                  <a:lnTo>
                    <a:pt x="2335" y="3003"/>
                  </a:lnTo>
                  <a:lnTo>
                    <a:pt x="2535" y="5505"/>
                  </a:lnTo>
                  <a:lnTo>
                    <a:pt x="0" y="5738"/>
                  </a:lnTo>
                  <a:lnTo>
                    <a:pt x="234" y="8273"/>
                  </a:lnTo>
                  <a:lnTo>
                    <a:pt x="2802" y="8040"/>
                  </a:lnTo>
                  <a:lnTo>
                    <a:pt x="3036" y="10575"/>
                  </a:lnTo>
                  <a:lnTo>
                    <a:pt x="5571" y="10308"/>
                  </a:lnTo>
                  <a:lnTo>
                    <a:pt x="5804" y="12877"/>
                  </a:lnTo>
                  <a:lnTo>
                    <a:pt x="8340" y="12610"/>
                  </a:lnTo>
                  <a:lnTo>
                    <a:pt x="8139" y="10075"/>
                  </a:lnTo>
                  <a:lnTo>
                    <a:pt x="10675" y="9874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2">
              <a:extLst>
                <a:ext uri="{FF2B5EF4-FFF2-40B4-BE49-F238E27FC236}">
                  <a16:creationId xmlns:a16="http://schemas.microsoft.com/office/drawing/2014/main" id="{E64A1516-6CCC-EA8D-9557-EFAA546ECD60}"/>
                </a:ext>
              </a:extLst>
            </p:cNvPr>
            <p:cNvSpPr/>
            <p:nvPr/>
          </p:nvSpPr>
          <p:spPr>
            <a:xfrm>
              <a:off x="6933750" y="4230950"/>
              <a:ext cx="323575" cy="321925"/>
            </a:xfrm>
            <a:custGeom>
              <a:avLst/>
              <a:gdLst/>
              <a:ahLst/>
              <a:cxnLst/>
              <a:rect l="l" t="t" r="r" b="b"/>
              <a:pathLst>
                <a:path w="12943" h="12877" fill="none" extrusionOk="0">
                  <a:moveTo>
                    <a:pt x="12943" y="7139"/>
                  </a:moveTo>
                  <a:lnTo>
                    <a:pt x="12742" y="4570"/>
                  </a:lnTo>
                  <a:lnTo>
                    <a:pt x="10207" y="4770"/>
                  </a:lnTo>
                  <a:lnTo>
                    <a:pt x="7639" y="5037"/>
                  </a:lnTo>
                  <a:lnTo>
                    <a:pt x="7405" y="2502"/>
                  </a:lnTo>
                  <a:lnTo>
                    <a:pt x="7138" y="0"/>
                  </a:lnTo>
                  <a:lnTo>
                    <a:pt x="4603" y="200"/>
                  </a:lnTo>
                  <a:lnTo>
                    <a:pt x="4870" y="2735"/>
                  </a:lnTo>
                  <a:lnTo>
                    <a:pt x="5104" y="5304"/>
                  </a:lnTo>
                  <a:lnTo>
                    <a:pt x="2569" y="5504"/>
                  </a:lnTo>
                  <a:lnTo>
                    <a:pt x="0" y="5738"/>
                  </a:lnTo>
                  <a:lnTo>
                    <a:pt x="234" y="8306"/>
                  </a:lnTo>
                  <a:lnTo>
                    <a:pt x="2769" y="8039"/>
                  </a:lnTo>
                  <a:lnTo>
                    <a:pt x="5304" y="7806"/>
                  </a:lnTo>
                  <a:lnTo>
                    <a:pt x="5571" y="10341"/>
                  </a:lnTo>
                  <a:lnTo>
                    <a:pt x="5804" y="12876"/>
                  </a:lnTo>
                  <a:lnTo>
                    <a:pt x="8373" y="12643"/>
                  </a:lnTo>
                  <a:lnTo>
                    <a:pt x="8106" y="10074"/>
                  </a:lnTo>
                  <a:lnTo>
                    <a:pt x="7872" y="7572"/>
                  </a:lnTo>
                  <a:lnTo>
                    <a:pt x="10407" y="7339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4B373-9A2C-6225-9DFA-11111BD03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0589" y="3234697"/>
            <a:ext cx="6562822" cy="1839530"/>
          </a:xfrm>
        </p:spPr>
        <p:txBody>
          <a:bodyPr/>
          <a:lstStyle/>
          <a:p>
            <a:pPr marL="127000" indent="0" algn="ctr">
              <a:buNone/>
            </a:pPr>
            <a:r>
              <a:rPr lang="en-US" dirty="0"/>
              <a:t>In real life, light sources emit trillions of light rays that travel and interact in space.</a:t>
            </a:r>
          </a:p>
          <a:p>
            <a:pPr marL="127000" indent="0" algn="ctr">
              <a:buNone/>
            </a:pPr>
            <a:endParaRPr lang="en-US" dirty="0"/>
          </a:p>
          <a:p>
            <a:pPr marL="127000" indent="0" algn="ctr"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Ray Tracing </a:t>
            </a:r>
            <a:r>
              <a:rPr lang="en-US" dirty="0"/>
              <a:t>is used widely to mimic real life</a:t>
            </a:r>
          </a:p>
        </p:txBody>
      </p:sp>
      <p:pic>
        <p:nvPicPr>
          <p:cNvPr id="4" name="Picture 3" descr="Disney Path Tracing">
            <a:extLst>
              <a:ext uri="{FF2B5EF4-FFF2-40B4-BE49-F238E27FC236}">
                <a16:creationId xmlns:a16="http://schemas.microsoft.com/office/drawing/2014/main" id="{FBF106C0-DB0C-EE27-D658-112BF2843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099" y="1081773"/>
            <a:ext cx="5368637" cy="223693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5DB28B-760F-9926-E82F-15A0E38458F4}"/>
              </a:ext>
            </a:extLst>
          </p:cNvPr>
          <p:cNvSpPr txBox="1"/>
          <p:nvPr/>
        </p:nvSpPr>
        <p:spPr>
          <a:xfrm>
            <a:off x="2171699" y="3881617"/>
            <a:ext cx="49114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Areas that are directly hit by these rays appear brighter, while areas that are blocked retain shadows.</a:t>
            </a:r>
          </a:p>
        </p:txBody>
      </p:sp>
      <p:pic>
        <p:nvPicPr>
          <p:cNvPr id="6" name="Picture 5" descr="2,452 Leaf Stem Sunlight Shining Stock Photos - Free &amp; Royalty-Free Stock  Photos from Dreamstime">
            <a:extLst>
              <a:ext uri="{FF2B5EF4-FFF2-40B4-BE49-F238E27FC236}">
                <a16:creationId xmlns:a16="http://schemas.microsoft.com/office/drawing/2014/main" id="{C4E7CF66-D931-4AAE-2064-25EAFE43A3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001" y="1095177"/>
            <a:ext cx="3879998" cy="26094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550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>
          <a:extLst>
            <a:ext uri="{FF2B5EF4-FFF2-40B4-BE49-F238E27FC236}">
              <a16:creationId xmlns:a16="http://schemas.microsoft.com/office/drawing/2014/main" id="{E3EE90CE-7D0F-2ED7-C839-333801429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42">
            <a:extLst>
              <a:ext uri="{FF2B5EF4-FFF2-40B4-BE49-F238E27FC236}">
                <a16:creationId xmlns:a16="http://schemas.microsoft.com/office/drawing/2014/main" id="{BD3818DE-33F3-7914-FAFA-CE169A9EAF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1.1 What is Ray Tracing?</a:t>
            </a:r>
            <a:endParaRPr dirty="0"/>
          </a:p>
        </p:txBody>
      </p:sp>
      <p:grpSp>
        <p:nvGrpSpPr>
          <p:cNvPr id="858" name="Google Shape;858;p42">
            <a:extLst>
              <a:ext uri="{FF2B5EF4-FFF2-40B4-BE49-F238E27FC236}">
                <a16:creationId xmlns:a16="http://schemas.microsoft.com/office/drawing/2014/main" id="{B8E5DC52-F98A-EA9E-FB79-78AFD5794234}"/>
              </a:ext>
            </a:extLst>
          </p:cNvPr>
          <p:cNvGrpSpPr/>
          <p:nvPr/>
        </p:nvGrpSpPr>
        <p:grpSpPr>
          <a:xfrm>
            <a:off x="7915879" y="459834"/>
            <a:ext cx="1016242" cy="639649"/>
            <a:chOff x="6724425" y="3889875"/>
            <a:chExt cx="1575325" cy="991550"/>
          </a:xfrm>
        </p:grpSpPr>
        <p:sp>
          <p:nvSpPr>
            <p:cNvPr id="859" name="Google Shape;859;p42">
              <a:extLst>
                <a:ext uri="{FF2B5EF4-FFF2-40B4-BE49-F238E27FC236}">
                  <a16:creationId xmlns:a16="http://schemas.microsoft.com/office/drawing/2014/main" id="{D9571552-41BA-3801-C60A-6FBB9D67F195}"/>
                </a:ext>
              </a:extLst>
            </p:cNvPr>
            <p:cNvSpPr/>
            <p:nvPr/>
          </p:nvSpPr>
          <p:spPr>
            <a:xfrm>
              <a:off x="7424925" y="413170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69" y="1"/>
                  </a:moveTo>
                  <a:lnTo>
                    <a:pt x="0" y="268"/>
                  </a:lnTo>
                  <a:lnTo>
                    <a:pt x="267" y="2803"/>
                  </a:lnTo>
                  <a:lnTo>
                    <a:pt x="2802" y="25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2">
              <a:extLst>
                <a:ext uri="{FF2B5EF4-FFF2-40B4-BE49-F238E27FC236}">
                  <a16:creationId xmlns:a16="http://schemas.microsoft.com/office/drawing/2014/main" id="{812888AA-0217-4673-6079-441076B58E0D}"/>
                </a:ext>
              </a:extLst>
            </p:cNvPr>
            <p:cNvSpPr/>
            <p:nvPr/>
          </p:nvSpPr>
          <p:spPr>
            <a:xfrm>
              <a:off x="7361550" y="41383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1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2">
              <a:extLst>
                <a:ext uri="{FF2B5EF4-FFF2-40B4-BE49-F238E27FC236}">
                  <a16:creationId xmlns:a16="http://schemas.microsoft.com/office/drawing/2014/main" id="{E8C81897-551A-459B-AEBB-F7033C148169}"/>
                </a:ext>
              </a:extLst>
            </p:cNvPr>
            <p:cNvSpPr/>
            <p:nvPr/>
          </p:nvSpPr>
          <p:spPr>
            <a:xfrm>
              <a:off x="7291500" y="4080825"/>
              <a:ext cx="70075" cy="68425"/>
            </a:xfrm>
            <a:custGeom>
              <a:avLst/>
              <a:gdLst/>
              <a:ahLst/>
              <a:cxnLst/>
              <a:rect l="l" t="t" r="r" b="b"/>
              <a:pathLst>
                <a:path w="2803" h="2737" extrusionOk="0">
                  <a:moveTo>
                    <a:pt x="2569" y="1"/>
                  </a:moveTo>
                  <a:lnTo>
                    <a:pt x="0" y="201"/>
                  </a:lnTo>
                  <a:lnTo>
                    <a:pt x="267" y="2736"/>
                  </a:lnTo>
                  <a:lnTo>
                    <a:pt x="2802" y="25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2">
              <a:extLst>
                <a:ext uri="{FF2B5EF4-FFF2-40B4-BE49-F238E27FC236}">
                  <a16:creationId xmlns:a16="http://schemas.microsoft.com/office/drawing/2014/main" id="{5F25F461-ADED-3A95-5406-14A389FDB8CC}"/>
                </a:ext>
              </a:extLst>
            </p:cNvPr>
            <p:cNvSpPr/>
            <p:nvPr/>
          </p:nvSpPr>
          <p:spPr>
            <a:xfrm>
              <a:off x="7223100" y="4023300"/>
              <a:ext cx="68425" cy="69225"/>
            </a:xfrm>
            <a:custGeom>
              <a:avLst/>
              <a:gdLst/>
              <a:ahLst/>
              <a:cxnLst/>
              <a:rect l="l" t="t" r="r" b="b"/>
              <a:pathLst>
                <a:path w="2737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01" y="2769"/>
                  </a:lnTo>
                  <a:lnTo>
                    <a:pt x="2736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2">
              <a:extLst>
                <a:ext uri="{FF2B5EF4-FFF2-40B4-BE49-F238E27FC236}">
                  <a16:creationId xmlns:a16="http://schemas.microsoft.com/office/drawing/2014/main" id="{C29282E2-690F-F548-4132-8C99EB421589}"/>
                </a:ext>
              </a:extLst>
            </p:cNvPr>
            <p:cNvSpPr/>
            <p:nvPr/>
          </p:nvSpPr>
          <p:spPr>
            <a:xfrm>
              <a:off x="7153050" y="3965750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68" y="2769"/>
                  </a:lnTo>
                  <a:lnTo>
                    <a:pt x="2803" y="2502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2">
              <a:extLst>
                <a:ext uri="{FF2B5EF4-FFF2-40B4-BE49-F238E27FC236}">
                  <a16:creationId xmlns:a16="http://schemas.microsoft.com/office/drawing/2014/main" id="{CFCB3359-21A5-C592-2DC7-DE419E1ADF8B}"/>
                </a:ext>
              </a:extLst>
            </p:cNvPr>
            <p:cNvSpPr/>
            <p:nvPr/>
          </p:nvSpPr>
          <p:spPr>
            <a:xfrm>
              <a:off x="7089675" y="3971600"/>
              <a:ext cx="70075" cy="69225"/>
            </a:xfrm>
            <a:custGeom>
              <a:avLst/>
              <a:gdLst/>
              <a:ahLst/>
              <a:cxnLst/>
              <a:rect l="l" t="t" r="r" b="b"/>
              <a:pathLst>
                <a:path w="2803" h="2769" extrusionOk="0">
                  <a:moveTo>
                    <a:pt x="2536" y="0"/>
                  </a:moveTo>
                  <a:lnTo>
                    <a:pt x="1" y="234"/>
                  </a:lnTo>
                  <a:lnTo>
                    <a:pt x="201" y="2769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2">
              <a:extLst>
                <a:ext uri="{FF2B5EF4-FFF2-40B4-BE49-F238E27FC236}">
                  <a16:creationId xmlns:a16="http://schemas.microsoft.com/office/drawing/2014/main" id="{A27D211E-65BD-4DC1-BC40-44906E670889}"/>
                </a:ext>
              </a:extLst>
            </p:cNvPr>
            <p:cNvSpPr/>
            <p:nvPr/>
          </p:nvSpPr>
          <p:spPr>
            <a:xfrm>
              <a:off x="7026300" y="3977425"/>
              <a:ext cx="68400" cy="69250"/>
            </a:xfrm>
            <a:custGeom>
              <a:avLst/>
              <a:gdLst/>
              <a:ahLst/>
              <a:cxnLst/>
              <a:rect l="l" t="t" r="r" b="b"/>
              <a:pathLst>
                <a:path w="2736" h="2770" extrusionOk="0">
                  <a:moveTo>
                    <a:pt x="2536" y="1"/>
                  </a:moveTo>
                  <a:lnTo>
                    <a:pt x="1" y="267"/>
                  </a:lnTo>
                  <a:lnTo>
                    <a:pt x="201" y="2769"/>
                  </a:lnTo>
                  <a:lnTo>
                    <a:pt x="2736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2">
              <a:extLst>
                <a:ext uri="{FF2B5EF4-FFF2-40B4-BE49-F238E27FC236}">
                  <a16:creationId xmlns:a16="http://schemas.microsoft.com/office/drawing/2014/main" id="{DDD614A0-F829-4B53-4926-764295DDB778}"/>
                </a:ext>
              </a:extLst>
            </p:cNvPr>
            <p:cNvSpPr/>
            <p:nvPr/>
          </p:nvSpPr>
          <p:spPr>
            <a:xfrm>
              <a:off x="6962100" y="3984100"/>
              <a:ext cx="69225" cy="68400"/>
            </a:xfrm>
            <a:custGeom>
              <a:avLst/>
              <a:gdLst/>
              <a:ahLst/>
              <a:cxnLst/>
              <a:rect l="l" t="t" r="r" b="b"/>
              <a:pathLst>
                <a:path w="2769" h="2736" extrusionOk="0">
                  <a:moveTo>
                    <a:pt x="2569" y="0"/>
                  </a:moveTo>
                  <a:lnTo>
                    <a:pt x="0" y="201"/>
                  </a:lnTo>
                  <a:lnTo>
                    <a:pt x="234" y="2736"/>
                  </a:lnTo>
                  <a:lnTo>
                    <a:pt x="2769" y="2502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2">
              <a:extLst>
                <a:ext uri="{FF2B5EF4-FFF2-40B4-BE49-F238E27FC236}">
                  <a16:creationId xmlns:a16="http://schemas.microsoft.com/office/drawing/2014/main" id="{CF18A50D-296E-AC3B-FFFB-E0B6D21A7CFB}"/>
                </a:ext>
              </a:extLst>
            </p:cNvPr>
            <p:cNvSpPr/>
            <p:nvPr/>
          </p:nvSpPr>
          <p:spPr>
            <a:xfrm>
              <a:off x="6898725" y="3989100"/>
              <a:ext cx="69225" cy="68400"/>
            </a:xfrm>
            <a:custGeom>
              <a:avLst/>
              <a:gdLst/>
              <a:ahLst/>
              <a:cxnLst/>
              <a:rect l="l" t="t" r="r" b="b"/>
              <a:pathLst>
                <a:path w="2769" h="2736" extrusionOk="0">
                  <a:moveTo>
                    <a:pt x="2535" y="1"/>
                  </a:moveTo>
                  <a:lnTo>
                    <a:pt x="0" y="234"/>
                  </a:lnTo>
                  <a:lnTo>
                    <a:pt x="200" y="2736"/>
                  </a:lnTo>
                  <a:lnTo>
                    <a:pt x="2769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2">
              <a:extLst>
                <a:ext uri="{FF2B5EF4-FFF2-40B4-BE49-F238E27FC236}">
                  <a16:creationId xmlns:a16="http://schemas.microsoft.com/office/drawing/2014/main" id="{D0BAC789-1632-2C03-38DE-24062FCC80EE}"/>
                </a:ext>
              </a:extLst>
            </p:cNvPr>
            <p:cNvSpPr/>
            <p:nvPr/>
          </p:nvSpPr>
          <p:spPr>
            <a:xfrm>
              <a:off x="6840350" y="405747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5" y="1"/>
                  </a:moveTo>
                  <a:lnTo>
                    <a:pt x="0" y="268"/>
                  </a:lnTo>
                  <a:lnTo>
                    <a:pt x="267" y="2803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2">
              <a:extLst>
                <a:ext uri="{FF2B5EF4-FFF2-40B4-BE49-F238E27FC236}">
                  <a16:creationId xmlns:a16="http://schemas.microsoft.com/office/drawing/2014/main" id="{62CE7782-D068-72A1-6CF2-38B3C0B7F998}"/>
                </a:ext>
              </a:extLst>
            </p:cNvPr>
            <p:cNvSpPr/>
            <p:nvPr/>
          </p:nvSpPr>
          <p:spPr>
            <a:xfrm>
              <a:off x="6782800" y="412752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0" y="201"/>
                  </a:lnTo>
                  <a:lnTo>
                    <a:pt x="267" y="2770"/>
                  </a:lnTo>
                  <a:lnTo>
                    <a:pt x="2802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2">
              <a:extLst>
                <a:ext uri="{FF2B5EF4-FFF2-40B4-BE49-F238E27FC236}">
                  <a16:creationId xmlns:a16="http://schemas.microsoft.com/office/drawing/2014/main" id="{C4AE4C81-60C6-11E8-4B62-AF9DCBE708B3}"/>
                </a:ext>
              </a:extLst>
            </p:cNvPr>
            <p:cNvSpPr/>
            <p:nvPr/>
          </p:nvSpPr>
          <p:spPr>
            <a:xfrm>
              <a:off x="6724425" y="41967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602" y="1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6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2">
              <a:extLst>
                <a:ext uri="{FF2B5EF4-FFF2-40B4-BE49-F238E27FC236}">
                  <a16:creationId xmlns:a16="http://schemas.microsoft.com/office/drawing/2014/main" id="{D69F7536-3CC5-D221-8228-D352B0872E16}"/>
                </a:ext>
              </a:extLst>
            </p:cNvPr>
            <p:cNvSpPr/>
            <p:nvPr/>
          </p:nvSpPr>
          <p:spPr>
            <a:xfrm>
              <a:off x="6731100" y="426012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1"/>
                  </a:moveTo>
                  <a:lnTo>
                    <a:pt x="0" y="201"/>
                  </a:lnTo>
                  <a:lnTo>
                    <a:pt x="234" y="2736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2">
              <a:extLst>
                <a:ext uri="{FF2B5EF4-FFF2-40B4-BE49-F238E27FC236}">
                  <a16:creationId xmlns:a16="http://schemas.microsoft.com/office/drawing/2014/main" id="{7012E6FB-B8FC-4791-1910-2245F0153B0F}"/>
                </a:ext>
              </a:extLst>
            </p:cNvPr>
            <p:cNvSpPr/>
            <p:nvPr/>
          </p:nvSpPr>
          <p:spPr>
            <a:xfrm>
              <a:off x="6736925" y="4323500"/>
              <a:ext cx="69250" cy="68425"/>
            </a:xfrm>
            <a:custGeom>
              <a:avLst/>
              <a:gdLst/>
              <a:ahLst/>
              <a:cxnLst/>
              <a:rect l="l" t="t" r="r" b="b"/>
              <a:pathLst>
                <a:path w="2770" h="2737" extrusionOk="0">
                  <a:moveTo>
                    <a:pt x="2569" y="1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769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2">
              <a:extLst>
                <a:ext uri="{FF2B5EF4-FFF2-40B4-BE49-F238E27FC236}">
                  <a16:creationId xmlns:a16="http://schemas.microsoft.com/office/drawing/2014/main" id="{7C302BA3-3BE3-91E5-1C5B-C14A5580E121}"/>
                </a:ext>
              </a:extLst>
            </p:cNvPr>
            <p:cNvSpPr/>
            <p:nvPr/>
          </p:nvSpPr>
          <p:spPr>
            <a:xfrm>
              <a:off x="6742775" y="4386050"/>
              <a:ext cx="69225" cy="70075"/>
            </a:xfrm>
            <a:custGeom>
              <a:avLst/>
              <a:gdLst/>
              <a:ahLst/>
              <a:cxnLst/>
              <a:rect l="l" t="t" r="r" b="b"/>
              <a:pathLst>
                <a:path w="2769" h="2803" extrusionOk="0">
                  <a:moveTo>
                    <a:pt x="2535" y="1"/>
                  </a:moveTo>
                  <a:lnTo>
                    <a:pt x="0" y="234"/>
                  </a:lnTo>
                  <a:lnTo>
                    <a:pt x="234" y="2803"/>
                  </a:lnTo>
                  <a:lnTo>
                    <a:pt x="2769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2">
              <a:extLst>
                <a:ext uri="{FF2B5EF4-FFF2-40B4-BE49-F238E27FC236}">
                  <a16:creationId xmlns:a16="http://schemas.microsoft.com/office/drawing/2014/main" id="{98FC324B-4764-7AEE-23CA-2129F489162E}"/>
                </a:ext>
              </a:extLst>
            </p:cNvPr>
            <p:cNvSpPr/>
            <p:nvPr/>
          </p:nvSpPr>
          <p:spPr>
            <a:xfrm>
              <a:off x="6748600" y="444942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36" y="1"/>
                  </a:moveTo>
                  <a:lnTo>
                    <a:pt x="1" y="268"/>
                  </a:lnTo>
                  <a:lnTo>
                    <a:pt x="268" y="2769"/>
                  </a:lnTo>
                  <a:lnTo>
                    <a:pt x="2803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2">
              <a:extLst>
                <a:ext uri="{FF2B5EF4-FFF2-40B4-BE49-F238E27FC236}">
                  <a16:creationId xmlns:a16="http://schemas.microsoft.com/office/drawing/2014/main" id="{9F2BA59A-392C-F232-710E-3FE403F21363}"/>
                </a:ext>
              </a:extLst>
            </p:cNvPr>
            <p:cNvSpPr/>
            <p:nvPr/>
          </p:nvSpPr>
          <p:spPr>
            <a:xfrm>
              <a:off x="6755275" y="451365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6" y="0"/>
                  </a:moveTo>
                  <a:lnTo>
                    <a:pt x="1" y="200"/>
                  </a:lnTo>
                  <a:lnTo>
                    <a:pt x="201" y="2736"/>
                  </a:lnTo>
                  <a:lnTo>
                    <a:pt x="2736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2">
              <a:extLst>
                <a:ext uri="{FF2B5EF4-FFF2-40B4-BE49-F238E27FC236}">
                  <a16:creationId xmlns:a16="http://schemas.microsoft.com/office/drawing/2014/main" id="{B485FC42-4974-2A90-DF65-B630C909BC1F}"/>
                </a:ext>
              </a:extLst>
            </p:cNvPr>
            <p:cNvSpPr/>
            <p:nvPr/>
          </p:nvSpPr>
          <p:spPr>
            <a:xfrm>
              <a:off x="6760275" y="4576200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69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2">
              <a:extLst>
                <a:ext uri="{FF2B5EF4-FFF2-40B4-BE49-F238E27FC236}">
                  <a16:creationId xmlns:a16="http://schemas.microsoft.com/office/drawing/2014/main" id="{C273BC82-5937-D53D-DC37-6B596653E6E3}"/>
                </a:ext>
              </a:extLst>
            </p:cNvPr>
            <p:cNvSpPr/>
            <p:nvPr/>
          </p:nvSpPr>
          <p:spPr>
            <a:xfrm>
              <a:off x="6766125" y="46395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0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5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2">
              <a:extLst>
                <a:ext uri="{FF2B5EF4-FFF2-40B4-BE49-F238E27FC236}">
                  <a16:creationId xmlns:a16="http://schemas.microsoft.com/office/drawing/2014/main" id="{A86BB94C-46C3-C055-B945-D5CA3B327EC4}"/>
                </a:ext>
              </a:extLst>
            </p:cNvPr>
            <p:cNvSpPr/>
            <p:nvPr/>
          </p:nvSpPr>
          <p:spPr>
            <a:xfrm>
              <a:off x="6836175" y="4697100"/>
              <a:ext cx="69225" cy="68425"/>
            </a:xfrm>
            <a:custGeom>
              <a:avLst/>
              <a:gdLst/>
              <a:ahLst/>
              <a:cxnLst/>
              <a:rect l="l" t="t" r="r" b="b"/>
              <a:pathLst>
                <a:path w="2769" h="2737" extrusionOk="0">
                  <a:moveTo>
                    <a:pt x="2535" y="1"/>
                  </a:moveTo>
                  <a:lnTo>
                    <a:pt x="0" y="234"/>
                  </a:lnTo>
                  <a:lnTo>
                    <a:pt x="200" y="2736"/>
                  </a:lnTo>
                  <a:lnTo>
                    <a:pt x="2769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2">
              <a:extLst>
                <a:ext uri="{FF2B5EF4-FFF2-40B4-BE49-F238E27FC236}">
                  <a16:creationId xmlns:a16="http://schemas.microsoft.com/office/drawing/2014/main" id="{8E772E16-84CF-5AE1-0864-722259DE9061}"/>
                </a:ext>
              </a:extLst>
            </p:cNvPr>
            <p:cNvSpPr/>
            <p:nvPr/>
          </p:nvSpPr>
          <p:spPr>
            <a:xfrm>
              <a:off x="6905375" y="4753825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67"/>
                  </a:lnTo>
                  <a:lnTo>
                    <a:pt x="234" y="2769"/>
                  </a:lnTo>
                  <a:lnTo>
                    <a:pt x="2770" y="2569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2">
              <a:extLst>
                <a:ext uri="{FF2B5EF4-FFF2-40B4-BE49-F238E27FC236}">
                  <a16:creationId xmlns:a16="http://schemas.microsoft.com/office/drawing/2014/main" id="{4B202ABB-E2ED-AF5B-3902-C9C76F1650E4}"/>
                </a:ext>
              </a:extLst>
            </p:cNvPr>
            <p:cNvSpPr/>
            <p:nvPr/>
          </p:nvSpPr>
          <p:spPr>
            <a:xfrm>
              <a:off x="6974600" y="481135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6" y="1"/>
                  </a:moveTo>
                  <a:lnTo>
                    <a:pt x="1" y="268"/>
                  </a:lnTo>
                  <a:lnTo>
                    <a:pt x="267" y="2803"/>
                  </a:lnTo>
                  <a:lnTo>
                    <a:pt x="2803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2">
              <a:extLst>
                <a:ext uri="{FF2B5EF4-FFF2-40B4-BE49-F238E27FC236}">
                  <a16:creationId xmlns:a16="http://schemas.microsoft.com/office/drawing/2014/main" id="{D780EAFD-F048-C5B0-6D04-0D6D3DF193B7}"/>
                </a:ext>
              </a:extLst>
            </p:cNvPr>
            <p:cNvSpPr/>
            <p:nvPr/>
          </p:nvSpPr>
          <p:spPr>
            <a:xfrm>
              <a:off x="7037975" y="48063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1"/>
                  </a:moveTo>
                  <a:lnTo>
                    <a:pt x="1" y="201"/>
                  </a:lnTo>
                  <a:lnTo>
                    <a:pt x="268" y="2736"/>
                  </a:lnTo>
                  <a:lnTo>
                    <a:pt x="2803" y="2502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2">
              <a:extLst>
                <a:ext uri="{FF2B5EF4-FFF2-40B4-BE49-F238E27FC236}">
                  <a16:creationId xmlns:a16="http://schemas.microsoft.com/office/drawing/2014/main" id="{3E74FD77-554A-EB83-E262-5167F35F5ABC}"/>
                </a:ext>
              </a:extLst>
            </p:cNvPr>
            <p:cNvSpPr/>
            <p:nvPr/>
          </p:nvSpPr>
          <p:spPr>
            <a:xfrm>
              <a:off x="7097200" y="4736300"/>
              <a:ext cx="68400" cy="70075"/>
            </a:xfrm>
            <a:custGeom>
              <a:avLst/>
              <a:gdLst/>
              <a:ahLst/>
              <a:cxnLst/>
              <a:rect l="l" t="t" r="r" b="b"/>
              <a:pathLst>
                <a:path w="2736" h="2803" extrusionOk="0">
                  <a:moveTo>
                    <a:pt x="2535" y="1"/>
                  </a:moveTo>
                  <a:lnTo>
                    <a:pt x="0" y="268"/>
                  </a:lnTo>
                  <a:lnTo>
                    <a:pt x="200" y="2803"/>
                  </a:lnTo>
                  <a:lnTo>
                    <a:pt x="2735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2">
              <a:extLst>
                <a:ext uri="{FF2B5EF4-FFF2-40B4-BE49-F238E27FC236}">
                  <a16:creationId xmlns:a16="http://schemas.microsoft.com/office/drawing/2014/main" id="{98D39309-64A6-14D7-04F8-6074A6B4A060}"/>
                </a:ext>
              </a:extLst>
            </p:cNvPr>
            <p:cNvSpPr/>
            <p:nvPr/>
          </p:nvSpPr>
          <p:spPr>
            <a:xfrm>
              <a:off x="7160575" y="473130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5" y="1"/>
                  </a:moveTo>
                  <a:lnTo>
                    <a:pt x="0" y="201"/>
                  </a:lnTo>
                  <a:lnTo>
                    <a:pt x="200" y="2736"/>
                  </a:lnTo>
                  <a:lnTo>
                    <a:pt x="2735" y="2502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2">
              <a:extLst>
                <a:ext uri="{FF2B5EF4-FFF2-40B4-BE49-F238E27FC236}">
                  <a16:creationId xmlns:a16="http://schemas.microsoft.com/office/drawing/2014/main" id="{A2E18153-0C0B-0710-8E1B-2CA66423F687}"/>
                </a:ext>
              </a:extLst>
            </p:cNvPr>
            <p:cNvSpPr/>
            <p:nvPr/>
          </p:nvSpPr>
          <p:spPr>
            <a:xfrm>
              <a:off x="7218100" y="4661250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1"/>
                  </a:moveTo>
                  <a:lnTo>
                    <a:pt x="1" y="267"/>
                  </a:lnTo>
                  <a:lnTo>
                    <a:pt x="234" y="2803"/>
                  </a:lnTo>
                  <a:lnTo>
                    <a:pt x="2769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2">
              <a:extLst>
                <a:ext uri="{FF2B5EF4-FFF2-40B4-BE49-F238E27FC236}">
                  <a16:creationId xmlns:a16="http://schemas.microsoft.com/office/drawing/2014/main" id="{EB930747-296C-559F-FF98-CA0261618C60}"/>
                </a:ext>
              </a:extLst>
            </p:cNvPr>
            <p:cNvSpPr/>
            <p:nvPr/>
          </p:nvSpPr>
          <p:spPr>
            <a:xfrm>
              <a:off x="7274825" y="45928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0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5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2">
              <a:extLst>
                <a:ext uri="{FF2B5EF4-FFF2-40B4-BE49-F238E27FC236}">
                  <a16:creationId xmlns:a16="http://schemas.microsoft.com/office/drawing/2014/main" id="{84502C2C-1A78-509B-3AE1-B7934D2A635E}"/>
                </a:ext>
              </a:extLst>
            </p:cNvPr>
            <p:cNvSpPr/>
            <p:nvPr/>
          </p:nvSpPr>
          <p:spPr>
            <a:xfrm>
              <a:off x="7333200" y="4523650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0" y="201"/>
                  </a:lnTo>
                  <a:lnTo>
                    <a:pt x="234" y="2769"/>
                  </a:lnTo>
                  <a:lnTo>
                    <a:pt x="2802" y="2502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2">
              <a:extLst>
                <a:ext uri="{FF2B5EF4-FFF2-40B4-BE49-F238E27FC236}">
                  <a16:creationId xmlns:a16="http://schemas.microsoft.com/office/drawing/2014/main" id="{4ED49389-59B2-A80D-4F76-1FD57115ACD9}"/>
                </a:ext>
              </a:extLst>
            </p:cNvPr>
            <p:cNvSpPr/>
            <p:nvPr/>
          </p:nvSpPr>
          <p:spPr>
            <a:xfrm>
              <a:off x="7397400" y="4516975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68"/>
                  </a:lnTo>
                  <a:lnTo>
                    <a:pt x="234" y="2769"/>
                  </a:lnTo>
                  <a:lnTo>
                    <a:pt x="2769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2">
              <a:extLst>
                <a:ext uri="{FF2B5EF4-FFF2-40B4-BE49-F238E27FC236}">
                  <a16:creationId xmlns:a16="http://schemas.microsoft.com/office/drawing/2014/main" id="{696C4F88-A1D8-C7E7-A353-C766922E06B1}"/>
                </a:ext>
              </a:extLst>
            </p:cNvPr>
            <p:cNvSpPr/>
            <p:nvPr/>
          </p:nvSpPr>
          <p:spPr>
            <a:xfrm>
              <a:off x="7460775" y="451115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6" y="0"/>
                  </a:moveTo>
                  <a:lnTo>
                    <a:pt x="1" y="234"/>
                  </a:lnTo>
                  <a:lnTo>
                    <a:pt x="234" y="2802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2">
              <a:extLst>
                <a:ext uri="{FF2B5EF4-FFF2-40B4-BE49-F238E27FC236}">
                  <a16:creationId xmlns:a16="http://schemas.microsoft.com/office/drawing/2014/main" id="{05729EB2-238A-DACB-2D52-FFBDA7F2B0AB}"/>
                </a:ext>
              </a:extLst>
            </p:cNvPr>
            <p:cNvSpPr/>
            <p:nvPr/>
          </p:nvSpPr>
          <p:spPr>
            <a:xfrm>
              <a:off x="7489125" y="4126700"/>
              <a:ext cx="69250" cy="68400"/>
            </a:xfrm>
            <a:custGeom>
              <a:avLst/>
              <a:gdLst/>
              <a:ahLst/>
              <a:cxnLst/>
              <a:rect l="l" t="t" r="r" b="b"/>
              <a:pathLst>
                <a:path w="2770" h="2736" extrusionOk="0">
                  <a:moveTo>
                    <a:pt x="2536" y="1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770" y="2502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2">
              <a:extLst>
                <a:ext uri="{FF2B5EF4-FFF2-40B4-BE49-F238E27FC236}">
                  <a16:creationId xmlns:a16="http://schemas.microsoft.com/office/drawing/2014/main" id="{19CE0C00-CB75-0827-109A-F19683468411}"/>
                </a:ext>
              </a:extLst>
            </p:cNvPr>
            <p:cNvSpPr/>
            <p:nvPr/>
          </p:nvSpPr>
          <p:spPr>
            <a:xfrm>
              <a:off x="7552525" y="412002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35" y="1"/>
                  </a:moveTo>
                  <a:lnTo>
                    <a:pt x="0" y="268"/>
                  </a:lnTo>
                  <a:lnTo>
                    <a:pt x="234" y="2769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2">
              <a:extLst>
                <a:ext uri="{FF2B5EF4-FFF2-40B4-BE49-F238E27FC236}">
                  <a16:creationId xmlns:a16="http://schemas.microsoft.com/office/drawing/2014/main" id="{0B36FAB4-6CFF-72DF-10DF-5131D5EE56C6}"/>
                </a:ext>
              </a:extLst>
            </p:cNvPr>
            <p:cNvSpPr/>
            <p:nvPr/>
          </p:nvSpPr>
          <p:spPr>
            <a:xfrm>
              <a:off x="7610900" y="405165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5" y="0"/>
                  </a:moveTo>
                  <a:lnTo>
                    <a:pt x="0" y="201"/>
                  </a:lnTo>
                  <a:lnTo>
                    <a:pt x="200" y="2736"/>
                  </a:lnTo>
                  <a:lnTo>
                    <a:pt x="2735" y="2502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2">
              <a:extLst>
                <a:ext uri="{FF2B5EF4-FFF2-40B4-BE49-F238E27FC236}">
                  <a16:creationId xmlns:a16="http://schemas.microsoft.com/office/drawing/2014/main" id="{AAE7AB00-B369-0E2D-8BB8-A1DE0443F247}"/>
                </a:ext>
              </a:extLst>
            </p:cNvPr>
            <p:cNvSpPr/>
            <p:nvPr/>
          </p:nvSpPr>
          <p:spPr>
            <a:xfrm>
              <a:off x="7668425" y="3981600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0"/>
                  </a:moveTo>
                  <a:lnTo>
                    <a:pt x="1" y="267"/>
                  </a:lnTo>
                  <a:lnTo>
                    <a:pt x="234" y="2802"/>
                  </a:lnTo>
                  <a:lnTo>
                    <a:pt x="2769" y="2536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2">
              <a:extLst>
                <a:ext uri="{FF2B5EF4-FFF2-40B4-BE49-F238E27FC236}">
                  <a16:creationId xmlns:a16="http://schemas.microsoft.com/office/drawing/2014/main" id="{19DD699A-E223-9348-1F38-5E5D976DCDF5}"/>
                </a:ext>
              </a:extLst>
            </p:cNvPr>
            <p:cNvSpPr/>
            <p:nvPr/>
          </p:nvSpPr>
          <p:spPr>
            <a:xfrm>
              <a:off x="7725125" y="391237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1" y="268"/>
                  </a:lnTo>
                  <a:lnTo>
                    <a:pt x="268" y="2769"/>
                  </a:lnTo>
                  <a:lnTo>
                    <a:pt x="2803" y="2569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2">
              <a:extLst>
                <a:ext uri="{FF2B5EF4-FFF2-40B4-BE49-F238E27FC236}">
                  <a16:creationId xmlns:a16="http://schemas.microsoft.com/office/drawing/2014/main" id="{30ACC715-76B0-12A4-B09A-8EE939CFE7CB}"/>
                </a:ext>
              </a:extLst>
            </p:cNvPr>
            <p:cNvSpPr/>
            <p:nvPr/>
          </p:nvSpPr>
          <p:spPr>
            <a:xfrm>
              <a:off x="7789350" y="3906550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0"/>
                  </a:moveTo>
                  <a:lnTo>
                    <a:pt x="0" y="234"/>
                  </a:lnTo>
                  <a:lnTo>
                    <a:pt x="234" y="2802"/>
                  </a:lnTo>
                  <a:lnTo>
                    <a:pt x="2769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2">
              <a:extLst>
                <a:ext uri="{FF2B5EF4-FFF2-40B4-BE49-F238E27FC236}">
                  <a16:creationId xmlns:a16="http://schemas.microsoft.com/office/drawing/2014/main" id="{8611215E-A3BF-971B-642A-BA8A0E6D6B09}"/>
                </a:ext>
              </a:extLst>
            </p:cNvPr>
            <p:cNvSpPr/>
            <p:nvPr/>
          </p:nvSpPr>
          <p:spPr>
            <a:xfrm>
              <a:off x="7852725" y="39015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6" y="0"/>
                  </a:moveTo>
                  <a:lnTo>
                    <a:pt x="1" y="200"/>
                  </a:lnTo>
                  <a:lnTo>
                    <a:pt x="234" y="2735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2">
              <a:extLst>
                <a:ext uri="{FF2B5EF4-FFF2-40B4-BE49-F238E27FC236}">
                  <a16:creationId xmlns:a16="http://schemas.microsoft.com/office/drawing/2014/main" id="{5A031469-6B0D-0889-837F-15F105526A1C}"/>
                </a:ext>
              </a:extLst>
            </p:cNvPr>
            <p:cNvSpPr/>
            <p:nvPr/>
          </p:nvSpPr>
          <p:spPr>
            <a:xfrm>
              <a:off x="7916100" y="389487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603" y="0"/>
                  </a:moveTo>
                  <a:lnTo>
                    <a:pt x="1" y="267"/>
                  </a:lnTo>
                  <a:lnTo>
                    <a:pt x="268" y="2802"/>
                  </a:lnTo>
                  <a:lnTo>
                    <a:pt x="2803" y="2569"/>
                  </a:lnTo>
                  <a:lnTo>
                    <a:pt x="26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2">
              <a:extLst>
                <a:ext uri="{FF2B5EF4-FFF2-40B4-BE49-F238E27FC236}">
                  <a16:creationId xmlns:a16="http://schemas.microsoft.com/office/drawing/2014/main" id="{3758D065-FEFD-D779-120B-0F9CE7D8DAA1}"/>
                </a:ext>
              </a:extLst>
            </p:cNvPr>
            <p:cNvSpPr/>
            <p:nvPr/>
          </p:nvSpPr>
          <p:spPr>
            <a:xfrm>
              <a:off x="7981150" y="3889875"/>
              <a:ext cx="68400" cy="69225"/>
            </a:xfrm>
            <a:custGeom>
              <a:avLst/>
              <a:gdLst/>
              <a:ahLst/>
              <a:cxnLst/>
              <a:rect l="l" t="t" r="r" b="b"/>
              <a:pathLst>
                <a:path w="2736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01" y="2769"/>
                  </a:lnTo>
                  <a:lnTo>
                    <a:pt x="2736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2">
              <a:extLst>
                <a:ext uri="{FF2B5EF4-FFF2-40B4-BE49-F238E27FC236}">
                  <a16:creationId xmlns:a16="http://schemas.microsoft.com/office/drawing/2014/main" id="{3A3501F9-9A94-C3E0-8549-DC8B184815E7}"/>
                </a:ext>
              </a:extLst>
            </p:cNvPr>
            <p:cNvSpPr/>
            <p:nvPr/>
          </p:nvSpPr>
          <p:spPr>
            <a:xfrm>
              <a:off x="8049525" y="3947400"/>
              <a:ext cx="70075" cy="68425"/>
            </a:xfrm>
            <a:custGeom>
              <a:avLst/>
              <a:gdLst/>
              <a:ahLst/>
              <a:cxnLst/>
              <a:rect l="l" t="t" r="r" b="b"/>
              <a:pathLst>
                <a:path w="2803" h="2737" extrusionOk="0">
                  <a:moveTo>
                    <a:pt x="2536" y="1"/>
                  </a:moveTo>
                  <a:lnTo>
                    <a:pt x="1" y="201"/>
                  </a:lnTo>
                  <a:lnTo>
                    <a:pt x="268" y="2736"/>
                  </a:lnTo>
                  <a:lnTo>
                    <a:pt x="2803" y="2503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2">
              <a:extLst>
                <a:ext uri="{FF2B5EF4-FFF2-40B4-BE49-F238E27FC236}">
                  <a16:creationId xmlns:a16="http://schemas.microsoft.com/office/drawing/2014/main" id="{F40BB65B-E4D1-B74D-6D87-C7C0E89503DE}"/>
                </a:ext>
              </a:extLst>
            </p:cNvPr>
            <p:cNvSpPr/>
            <p:nvPr/>
          </p:nvSpPr>
          <p:spPr>
            <a:xfrm>
              <a:off x="8119575" y="40049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6" y="0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803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2">
              <a:extLst>
                <a:ext uri="{FF2B5EF4-FFF2-40B4-BE49-F238E27FC236}">
                  <a16:creationId xmlns:a16="http://schemas.microsoft.com/office/drawing/2014/main" id="{80DE3683-B6D3-323C-95EC-C0CB1CF8186B}"/>
                </a:ext>
              </a:extLst>
            </p:cNvPr>
            <p:cNvSpPr/>
            <p:nvPr/>
          </p:nvSpPr>
          <p:spPr>
            <a:xfrm>
              <a:off x="8189625" y="4061650"/>
              <a:ext cx="68425" cy="69250"/>
            </a:xfrm>
            <a:custGeom>
              <a:avLst/>
              <a:gdLst/>
              <a:ahLst/>
              <a:cxnLst/>
              <a:rect l="l" t="t" r="r" b="b"/>
              <a:pathLst>
                <a:path w="2737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01" y="2769"/>
                  </a:lnTo>
                  <a:lnTo>
                    <a:pt x="2736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2">
              <a:extLst>
                <a:ext uri="{FF2B5EF4-FFF2-40B4-BE49-F238E27FC236}">
                  <a16:creationId xmlns:a16="http://schemas.microsoft.com/office/drawing/2014/main" id="{0B13CEAD-AA59-B14C-8546-331F55571311}"/>
                </a:ext>
              </a:extLst>
            </p:cNvPr>
            <p:cNvSpPr/>
            <p:nvPr/>
          </p:nvSpPr>
          <p:spPr>
            <a:xfrm>
              <a:off x="8194650" y="41258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0"/>
                  </a:moveTo>
                  <a:lnTo>
                    <a:pt x="0" y="200"/>
                  </a:lnTo>
                  <a:lnTo>
                    <a:pt x="234" y="2735"/>
                  </a:lnTo>
                  <a:lnTo>
                    <a:pt x="2802" y="2502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2">
              <a:extLst>
                <a:ext uri="{FF2B5EF4-FFF2-40B4-BE49-F238E27FC236}">
                  <a16:creationId xmlns:a16="http://schemas.microsoft.com/office/drawing/2014/main" id="{83FD5736-0D03-751F-FE5E-FCD4120E4DE8}"/>
                </a:ext>
              </a:extLst>
            </p:cNvPr>
            <p:cNvSpPr/>
            <p:nvPr/>
          </p:nvSpPr>
          <p:spPr>
            <a:xfrm>
              <a:off x="8200475" y="4188400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1" y="234"/>
                  </a:lnTo>
                  <a:lnTo>
                    <a:pt x="267" y="2770"/>
                  </a:lnTo>
                  <a:lnTo>
                    <a:pt x="2803" y="25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2">
              <a:extLst>
                <a:ext uri="{FF2B5EF4-FFF2-40B4-BE49-F238E27FC236}">
                  <a16:creationId xmlns:a16="http://schemas.microsoft.com/office/drawing/2014/main" id="{19AC89E1-1FA3-49D5-FF70-14DF3646D5CD}"/>
                </a:ext>
              </a:extLst>
            </p:cNvPr>
            <p:cNvSpPr/>
            <p:nvPr/>
          </p:nvSpPr>
          <p:spPr>
            <a:xfrm>
              <a:off x="8207150" y="425180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6" y="0"/>
                  </a:moveTo>
                  <a:lnTo>
                    <a:pt x="0" y="234"/>
                  </a:lnTo>
                  <a:lnTo>
                    <a:pt x="201" y="2735"/>
                  </a:lnTo>
                  <a:lnTo>
                    <a:pt x="2736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2">
              <a:extLst>
                <a:ext uri="{FF2B5EF4-FFF2-40B4-BE49-F238E27FC236}">
                  <a16:creationId xmlns:a16="http://schemas.microsoft.com/office/drawing/2014/main" id="{130CA960-23A5-BE11-F78F-88F26033D5E1}"/>
                </a:ext>
              </a:extLst>
            </p:cNvPr>
            <p:cNvSpPr/>
            <p:nvPr/>
          </p:nvSpPr>
          <p:spPr>
            <a:xfrm>
              <a:off x="8212150" y="4315175"/>
              <a:ext cx="70075" cy="69225"/>
            </a:xfrm>
            <a:custGeom>
              <a:avLst/>
              <a:gdLst/>
              <a:ahLst/>
              <a:cxnLst/>
              <a:rect l="l" t="t" r="r" b="b"/>
              <a:pathLst>
                <a:path w="2803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67" y="2769"/>
                  </a:lnTo>
                  <a:lnTo>
                    <a:pt x="2803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2">
              <a:extLst>
                <a:ext uri="{FF2B5EF4-FFF2-40B4-BE49-F238E27FC236}">
                  <a16:creationId xmlns:a16="http://schemas.microsoft.com/office/drawing/2014/main" id="{932FC9E8-F469-309F-2E4C-A9433EE260A5}"/>
                </a:ext>
              </a:extLst>
            </p:cNvPr>
            <p:cNvSpPr/>
            <p:nvPr/>
          </p:nvSpPr>
          <p:spPr>
            <a:xfrm>
              <a:off x="8218825" y="4377725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0"/>
                  </a:moveTo>
                  <a:lnTo>
                    <a:pt x="0" y="267"/>
                  </a:lnTo>
                  <a:lnTo>
                    <a:pt x="234" y="2802"/>
                  </a:lnTo>
                  <a:lnTo>
                    <a:pt x="2769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2">
              <a:extLst>
                <a:ext uri="{FF2B5EF4-FFF2-40B4-BE49-F238E27FC236}">
                  <a16:creationId xmlns:a16="http://schemas.microsoft.com/office/drawing/2014/main" id="{3FF2D6D1-C17D-F1F0-BB9C-38ECBA846AAE}"/>
                </a:ext>
              </a:extLst>
            </p:cNvPr>
            <p:cNvSpPr/>
            <p:nvPr/>
          </p:nvSpPr>
          <p:spPr>
            <a:xfrm>
              <a:off x="8224650" y="4441100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67"/>
                  </a:lnTo>
                  <a:lnTo>
                    <a:pt x="201" y="2769"/>
                  </a:lnTo>
                  <a:lnTo>
                    <a:pt x="2770" y="2569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2">
              <a:extLst>
                <a:ext uri="{FF2B5EF4-FFF2-40B4-BE49-F238E27FC236}">
                  <a16:creationId xmlns:a16="http://schemas.microsoft.com/office/drawing/2014/main" id="{E5C55727-2244-1009-7F33-816392FFBFAB}"/>
                </a:ext>
              </a:extLst>
            </p:cNvPr>
            <p:cNvSpPr/>
            <p:nvPr/>
          </p:nvSpPr>
          <p:spPr>
            <a:xfrm>
              <a:off x="8229675" y="450530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1"/>
                  </a:moveTo>
                  <a:lnTo>
                    <a:pt x="0" y="201"/>
                  </a:lnTo>
                  <a:lnTo>
                    <a:pt x="267" y="2736"/>
                  </a:lnTo>
                  <a:lnTo>
                    <a:pt x="2802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2">
              <a:extLst>
                <a:ext uri="{FF2B5EF4-FFF2-40B4-BE49-F238E27FC236}">
                  <a16:creationId xmlns:a16="http://schemas.microsoft.com/office/drawing/2014/main" id="{02DC5F2C-237F-EC5B-3706-CE387DC943A6}"/>
                </a:ext>
              </a:extLst>
            </p:cNvPr>
            <p:cNvSpPr/>
            <p:nvPr/>
          </p:nvSpPr>
          <p:spPr>
            <a:xfrm>
              <a:off x="8172950" y="4573700"/>
              <a:ext cx="68425" cy="69225"/>
            </a:xfrm>
            <a:custGeom>
              <a:avLst/>
              <a:gdLst/>
              <a:ahLst/>
              <a:cxnLst/>
              <a:rect l="l" t="t" r="r" b="b"/>
              <a:pathLst>
                <a:path w="2737" h="2769" extrusionOk="0">
                  <a:moveTo>
                    <a:pt x="2536" y="0"/>
                  </a:moveTo>
                  <a:lnTo>
                    <a:pt x="1" y="267"/>
                  </a:lnTo>
                  <a:lnTo>
                    <a:pt x="201" y="2769"/>
                  </a:lnTo>
                  <a:lnTo>
                    <a:pt x="2736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2">
              <a:extLst>
                <a:ext uri="{FF2B5EF4-FFF2-40B4-BE49-F238E27FC236}">
                  <a16:creationId xmlns:a16="http://schemas.microsoft.com/office/drawing/2014/main" id="{CA295DB4-7514-E8B3-4D9B-A09830A10F2E}"/>
                </a:ext>
              </a:extLst>
            </p:cNvPr>
            <p:cNvSpPr/>
            <p:nvPr/>
          </p:nvSpPr>
          <p:spPr>
            <a:xfrm>
              <a:off x="8114575" y="4642900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69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2">
              <a:extLst>
                <a:ext uri="{FF2B5EF4-FFF2-40B4-BE49-F238E27FC236}">
                  <a16:creationId xmlns:a16="http://schemas.microsoft.com/office/drawing/2014/main" id="{3CD1EDD3-C3DF-F7CC-C04F-6F548B7AE2E1}"/>
                </a:ext>
              </a:extLst>
            </p:cNvPr>
            <p:cNvSpPr/>
            <p:nvPr/>
          </p:nvSpPr>
          <p:spPr>
            <a:xfrm>
              <a:off x="8057050" y="4712125"/>
              <a:ext cx="70075" cy="69225"/>
            </a:xfrm>
            <a:custGeom>
              <a:avLst/>
              <a:gdLst/>
              <a:ahLst/>
              <a:cxnLst/>
              <a:rect l="l" t="t" r="r" b="b"/>
              <a:pathLst>
                <a:path w="2803" h="2769" extrusionOk="0">
                  <a:moveTo>
                    <a:pt x="2535" y="0"/>
                  </a:moveTo>
                  <a:lnTo>
                    <a:pt x="0" y="234"/>
                  </a:lnTo>
                  <a:lnTo>
                    <a:pt x="234" y="2769"/>
                  </a:lnTo>
                  <a:lnTo>
                    <a:pt x="2802" y="2502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2">
              <a:extLst>
                <a:ext uri="{FF2B5EF4-FFF2-40B4-BE49-F238E27FC236}">
                  <a16:creationId xmlns:a16="http://schemas.microsoft.com/office/drawing/2014/main" id="{C7FCED46-5D58-2F77-C08A-8D1F7AFC2F46}"/>
                </a:ext>
              </a:extLst>
            </p:cNvPr>
            <p:cNvSpPr/>
            <p:nvPr/>
          </p:nvSpPr>
          <p:spPr>
            <a:xfrm>
              <a:off x="7993650" y="4717950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70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2">
              <a:extLst>
                <a:ext uri="{FF2B5EF4-FFF2-40B4-BE49-F238E27FC236}">
                  <a16:creationId xmlns:a16="http://schemas.microsoft.com/office/drawing/2014/main" id="{C40551FE-94FA-DC4A-F833-23DAD37E4BF7}"/>
                </a:ext>
              </a:extLst>
            </p:cNvPr>
            <p:cNvSpPr/>
            <p:nvPr/>
          </p:nvSpPr>
          <p:spPr>
            <a:xfrm>
              <a:off x="7923600" y="466042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6" y="0"/>
                  </a:moveTo>
                  <a:lnTo>
                    <a:pt x="1" y="234"/>
                  </a:lnTo>
                  <a:lnTo>
                    <a:pt x="234" y="2802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2">
              <a:extLst>
                <a:ext uri="{FF2B5EF4-FFF2-40B4-BE49-F238E27FC236}">
                  <a16:creationId xmlns:a16="http://schemas.microsoft.com/office/drawing/2014/main" id="{B160413E-A74A-85F0-1397-F0BC2BA18D76}"/>
                </a:ext>
              </a:extLst>
            </p:cNvPr>
            <p:cNvSpPr/>
            <p:nvPr/>
          </p:nvSpPr>
          <p:spPr>
            <a:xfrm>
              <a:off x="7860225" y="4666250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69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2">
              <a:extLst>
                <a:ext uri="{FF2B5EF4-FFF2-40B4-BE49-F238E27FC236}">
                  <a16:creationId xmlns:a16="http://schemas.microsoft.com/office/drawing/2014/main" id="{CF9FFB67-4294-96D0-4D74-8080B5F2EF12}"/>
                </a:ext>
              </a:extLst>
            </p:cNvPr>
            <p:cNvSpPr/>
            <p:nvPr/>
          </p:nvSpPr>
          <p:spPr>
            <a:xfrm>
              <a:off x="7790175" y="46095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0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803" y="2502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2">
              <a:extLst>
                <a:ext uri="{FF2B5EF4-FFF2-40B4-BE49-F238E27FC236}">
                  <a16:creationId xmlns:a16="http://schemas.microsoft.com/office/drawing/2014/main" id="{CD49D824-9176-3DE1-00A4-1AB52BE6B49C}"/>
                </a:ext>
              </a:extLst>
            </p:cNvPr>
            <p:cNvSpPr/>
            <p:nvPr/>
          </p:nvSpPr>
          <p:spPr>
            <a:xfrm>
              <a:off x="7720975" y="4552000"/>
              <a:ext cx="69225" cy="68400"/>
            </a:xfrm>
            <a:custGeom>
              <a:avLst/>
              <a:gdLst/>
              <a:ahLst/>
              <a:cxnLst/>
              <a:rect l="l" t="t" r="r" b="b"/>
              <a:pathLst>
                <a:path w="2769" h="2736" extrusionOk="0">
                  <a:moveTo>
                    <a:pt x="2569" y="1"/>
                  </a:moveTo>
                  <a:lnTo>
                    <a:pt x="0" y="201"/>
                  </a:lnTo>
                  <a:lnTo>
                    <a:pt x="234" y="2736"/>
                  </a:lnTo>
                  <a:lnTo>
                    <a:pt x="2769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2">
              <a:extLst>
                <a:ext uri="{FF2B5EF4-FFF2-40B4-BE49-F238E27FC236}">
                  <a16:creationId xmlns:a16="http://schemas.microsoft.com/office/drawing/2014/main" id="{DB7C30DA-3A81-E87A-E95F-1A8CE4B63F99}"/>
                </a:ext>
              </a:extLst>
            </p:cNvPr>
            <p:cNvSpPr/>
            <p:nvPr/>
          </p:nvSpPr>
          <p:spPr>
            <a:xfrm>
              <a:off x="7651750" y="4494475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34" y="2769"/>
                  </a:lnTo>
                  <a:lnTo>
                    <a:pt x="2769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2">
              <a:extLst>
                <a:ext uri="{FF2B5EF4-FFF2-40B4-BE49-F238E27FC236}">
                  <a16:creationId xmlns:a16="http://schemas.microsoft.com/office/drawing/2014/main" id="{72B4628A-4024-AC46-7201-0C1F8638ADA3}"/>
                </a:ext>
              </a:extLst>
            </p:cNvPr>
            <p:cNvSpPr/>
            <p:nvPr/>
          </p:nvSpPr>
          <p:spPr>
            <a:xfrm>
              <a:off x="7587550" y="449947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69" y="0"/>
                  </a:moveTo>
                  <a:lnTo>
                    <a:pt x="0" y="267"/>
                  </a:lnTo>
                  <a:lnTo>
                    <a:pt x="267" y="2802"/>
                  </a:lnTo>
                  <a:lnTo>
                    <a:pt x="2802" y="2569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2">
              <a:extLst>
                <a:ext uri="{FF2B5EF4-FFF2-40B4-BE49-F238E27FC236}">
                  <a16:creationId xmlns:a16="http://schemas.microsoft.com/office/drawing/2014/main" id="{4AF62A2B-36E0-69FE-3EA5-872420B858E9}"/>
                </a:ext>
              </a:extLst>
            </p:cNvPr>
            <p:cNvSpPr/>
            <p:nvPr/>
          </p:nvSpPr>
          <p:spPr>
            <a:xfrm>
              <a:off x="7524150" y="45061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6" y="0"/>
                  </a:moveTo>
                  <a:lnTo>
                    <a:pt x="1" y="200"/>
                  </a:lnTo>
                  <a:lnTo>
                    <a:pt x="268" y="2735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2">
              <a:extLst>
                <a:ext uri="{FF2B5EF4-FFF2-40B4-BE49-F238E27FC236}">
                  <a16:creationId xmlns:a16="http://schemas.microsoft.com/office/drawing/2014/main" id="{048C7AB6-BA11-FE2F-943F-055562BE2FEE}"/>
                </a:ext>
              </a:extLst>
            </p:cNvPr>
            <p:cNvSpPr/>
            <p:nvPr/>
          </p:nvSpPr>
          <p:spPr>
            <a:xfrm>
              <a:off x="7761000" y="4155050"/>
              <a:ext cx="324425" cy="321925"/>
            </a:xfrm>
            <a:custGeom>
              <a:avLst/>
              <a:gdLst/>
              <a:ahLst/>
              <a:cxnLst/>
              <a:rect l="l" t="t" r="r" b="b"/>
              <a:pathLst>
                <a:path w="12977" h="12877" fill="none" extrusionOk="0">
                  <a:moveTo>
                    <a:pt x="10408" y="7339"/>
                  </a:moveTo>
                  <a:lnTo>
                    <a:pt x="12976" y="7072"/>
                  </a:lnTo>
                  <a:lnTo>
                    <a:pt x="12709" y="4571"/>
                  </a:lnTo>
                  <a:lnTo>
                    <a:pt x="10174" y="4771"/>
                  </a:lnTo>
                  <a:lnTo>
                    <a:pt x="9974" y="2269"/>
                  </a:lnTo>
                  <a:lnTo>
                    <a:pt x="7406" y="2502"/>
                  </a:lnTo>
                  <a:lnTo>
                    <a:pt x="7172" y="1"/>
                  </a:lnTo>
                  <a:lnTo>
                    <a:pt x="4637" y="201"/>
                  </a:lnTo>
                  <a:lnTo>
                    <a:pt x="4870" y="2736"/>
                  </a:lnTo>
                  <a:lnTo>
                    <a:pt x="2335" y="3003"/>
                  </a:lnTo>
                  <a:lnTo>
                    <a:pt x="2535" y="5505"/>
                  </a:lnTo>
                  <a:lnTo>
                    <a:pt x="0" y="5738"/>
                  </a:lnTo>
                  <a:lnTo>
                    <a:pt x="234" y="8273"/>
                  </a:lnTo>
                  <a:lnTo>
                    <a:pt x="2802" y="8040"/>
                  </a:lnTo>
                  <a:lnTo>
                    <a:pt x="3036" y="10575"/>
                  </a:lnTo>
                  <a:lnTo>
                    <a:pt x="5571" y="10308"/>
                  </a:lnTo>
                  <a:lnTo>
                    <a:pt x="5804" y="12877"/>
                  </a:lnTo>
                  <a:lnTo>
                    <a:pt x="8340" y="12610"/>
                  </a:lnTo>
                  <a:lnTo>
                    <a:pt x="8139" y="10075"/>
                  </a:lnTo>
                  <a:lnTo>
                    <a:pt x="10675" y="9874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2">
              <a:extLst>
                <a:ext uri="{FF2B5EF4-FFF2-40B4-BE49-F238E27FC236}">
                  <a16:creationId xmlns:a16="http://schemas.microsoft.com/office/drawing/2014/main" id="{8347F87B-AABE-0AE0-31BD-E3A11DA6AF10}"/>
                </a:ext>
              </a:extLst>
            </p:cNvPr>
            <p:cNvSpPr/>
            <p:nvPr/>
          </p:nvSpPr>
          <p:spPr>
            <a:xfrm>
              <a:off x="6933750" y="4230950"/>
              <a:ext cx="323575" cy="321925"/>
            </a:xfrm>
            <a:custGeom>
              <a:avLst/>
              <a:gdLst/>
              <a:ahLst/>
              <a:cxnLst/>
              <a:rect l="l" t="t" r="r" b="b"/>
              <a:pathLst>
                <a:path w="12943" h="12877" fill="none" extrusionOk="0">
                  <a:moveTo>
                    <a:pt x="12943" y="7139"/>
                  </a:moveTo>
                  <a:lnTo>
                    <a:pt x="12742" y="4570"/>
                  </a:lnTo>
                  <a:lnTo>
                    <a:pt x="10207" y="4770"/>
                  </a:lnTo>
                  <a:lnTo>
                    <a:pt x="7639" y="5037"/>
                  </a:lnTo>
                  <a:lnTo>
                    <a:pt x="7405" y="2502"/>
                  </a:lnTo>
                  <a:lnTo>
                    <a:pt x="7138" y="0"/>
                  </a:lnTo>
                  <a:lnTo>
                    <a:pt x="4603" y="200"/>
                  </a:lnTo>
                  <a:lnTo>
                    <a:pt x="4870" y="2735"/>
                  </a:lnTo>
                  <a:lnTo>
                    <a:pt x="5104" y="5304"/>
                  </a:lnTo>
                  <a:lnTo>
                    <a:pt x="2569" y="5504"/>
                  </a:lnTo>
                  <a:lnTo>
                    <a:pt x="0" y="5738"/>
                  </a:lnTo>
                  <a:lnTo>
                    <a:pt x="234" y="8306"/>
                  </a:lnTo>
                  <a:lnTo>
                    <a:pt x="2769" y="8039"/>
                  </a:lnTo>
                  <a:lnTo>
                    <a:pt x="5304" y="7806"/>
                  </a:lnTo>
                  <a:lnTo>
                    <a:pt x="5571" y="10341"/>
                  </a:lnTo>
                  <a:lnTo>
                    <a:pt x="5804" y="12876"/>
                  </a:lnTo>
                  <a:lnTo>
                    <a:pt x="8373" y="12643"/>
                  </a:lnTo>
                  <a:lnTo>
                    <a:pt x="8106" y="10074"/>
                  </a:lnTo>
                  <a:lnTo>
                    <a:pt x="7872" y="7572"/>
                  </a:lnTo>
                  <a:lnTo>
                    <a:pt x="10407" y="7339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B8336C-D8C8-2482-3011-702DC6C732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242582"/>
            <a:ext cx="3526418" cy="3022760"/>
          </a:xfrm>
        </p:spPr>
        <p:txBody>
          <a:bodyPr/>
          <a:lstStyle/>
          <a:p>
            <a:pPr marL="127000" indent="0">
              <a:buNone/>
            </a:pPr>
            <a:r>
              <a:rPr lang="en-US" dirty="0"/>
              <a:t>In Ray Tracing, instead of light rays coming from the light sources, we have a 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virtual camera </a:t>
            </a:r>
            <a:r>
              <a:rPr lang="en-US" dirty="0"/>
              <a:t>shooting the rays into the scene that collect data, finally define which color to display on every pixel.</a:t>
            </a:r>
          </a:p>
        </p:txBody>
      </p:sp>
      <p:pic>
        <p:nvPicPr>
          <p:cNvPr id="5" name="Picture 4" descr="2.1: This figure demonstrates the concept of ray tracing. A ray is cast...  | Download Scientific Diagram">
            <a:extLst>
              <a:ext uri="{FF2B5EF4-FFF2-40B4-BE49-F238E27FC236}">
                <a16:creationId xmlns:a16="http://schemas.microsoft.com/office/drawing/2014/main" id="{64D8B66C-BE7B-81BA-4F78-26BC131F5E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850" y="1242582"/>
            <a:ext cx="4316830" cy="323505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DDF7C2-6AB5-CBB7-9D0E-40D596500CED}"/>
              </a:ext>
            </a:extLst>
          </p:cNvPr>
          <p:cNvSpPr txBox="1"/>
          <p:nvPr/>
        </p:nvSpPr>
        <p:spPr>
          <a:xfrm>
            <a:off x="6116845" y="4504505"/>
            <a:ext cx="2015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Example Image</a:t>
            </a:r>
          </a:p>
        </p:txBody>
      </p:sp>
      <p:pic>
        <p:nvPicPr>
          <p:cNvPr id="2" name="Picture 1" descr="Cyberpunk 2077: Ray Tracing Unleashed | MMORPG.com">
            <a:extLst>
              <a:ext uri="{FF2B5EF4-FFF2-40B4-BE49-F238E27FC236}">
                <a16:creationId xmlns:a16="http://schemas.microsoft.com/office/drawing/2014/main" id="{69B6ED60-43BF-AF30-BA19-F496EDC2AD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824" y="1495961"/>
            <a:ext cx="4612297" cy="259441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7FA4C6B-3DBD-3FA4-D238-C502BA059F0D}"/>
              </a:ext>
            </a:extLst>
          </p:cNvPr>
          <p:cNvSpPr txBox="1">
            <a:spLocks/>
          </p:cNvSpPr>
          <p:nvPr/>
        </p:nvSpPr>
        <p:spPr>
          <a:xfrm>
            <a:off x="715991" y="1600199"/>
            <a:ext cx="3526418" cy="1381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4C96"/>
              </a:buClr>
              <a:buSzPts val="1600"/>
              <a:buFont typeface="Poppins"/>
              <a:buChar char="●"/>
              <a:defRPr sz="15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○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○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○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127000" indent="0">
              <a:buFont typeface="Poppins"/>
              <a:buNone/>
            </a:pPr>
            <a:r>
              <a:rPr lang="en-US" dirty="0"/>
              <a:t>The described technique is called Ray Traced Shadows, which helps generate physically-accurate shadows</a:t>
            </a:r>
          </a:p>
        </p:txBody>
      </p:sp>
    </p:spTree>
    <p:extLst>
      <p:ext uri="{BB962C8B-B14F-4D97-AF65-F5344CB8AC3E}">
        <p14:creationId xmlns:p14="http://schemas.microsoft.com/office/powerpoint/2010/main" val="70399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>
          <a:extLst>
            <a:ext uri="{FF2B5EF4-FFF2-40B4-BE49-F238E27FC236}">
              <a16:creationId xmlns:a16="http://schemas.microsoft.com/office/drawing/2014/main" id="{B14536D5-D6BA-00A7-D789-F43DAAED9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42">
            <a:extLst>
              <a:ext uri="{FF2B5EF4-FFF2-40B4-BE49-F238E27FC236}">
                <a16:creationId xmlns:a16="http://schemas.microsoft.com/office/drawing/2014/main" id="{2AABCA0D-9322-C4D1-60E4-E8324493E4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1.2 Why Ray Tracing?</a:t>
            </a:r>
            <a:endParaRPr dirty="0"/>
          </a:p>
        </p:txBody>
      </p:sp>
      <p:grpSp>
        <p:nvGrpSpPr>
          <p:cNvPr id="858" name="Google Shape;858;p42">
            <a:extLst>
              <a:ext uri="{FF2B5EF4-FFF2-40B4-BE49-F238E27FC236}">
                <a16:creationId xmlns:a16="http://schemas.microsoft.com/office/drawing/2014/main" id="{6BD7E9A4-8DE4-A157-7755-7157828789B9}"/>
              </a:ext>
            </a:extLst>
          </p:cNvPr>
          <p:cNvGrpSpPr/>
          <p:nvPr/>
        </p:nvGrpSpPr>
        <p:grpSpPr>
          <a:xfrm>
            <a:off x="7915879" y="459834"/>
            <a:ext cx="1016242" cy="639649"/>
            <a:chOff x="6724425" y="3889875"/>
            <a:chExt cx="1575325" cy="991550"/>
          </a:xfrm>
        </p:grpSpPr>
        <p:sp>
          <p:nvSpPr>
            <p:cNvPr id="859" name="Google Shape;859;p42">
              <a:extLst>
                <a:ext uri="{FF2B5EF4-FFF2-40B4-BE49-F238E27FC236}">
                  <a16:creationId xmlns:a16="http://schemas.microsoft.com/office/drawing/2014/main" id="{4A7BDE30-9133-75D4-6FEE-1B0F0C84276D}"/>
                </a:ext>
              </a:extLst>
            </p:cNvPr>
            <p:cNvSpPr/>
            <p:nvPr/>
          </p:nvSpPr>
          <p:spPr>
            <a:xfrm>
              <a:off x="7424925" y="413170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69" y="1"/>
                  </a:moveTo>
                  <a:lnTo>
                    <a:pt x="0" y="268"/>
                  </a:lnTo>
                  <a:lnTo>
                    <a:pt x="267" y="2803"/>
                  </a:lnTo>
                  <a:lnTo>
                    <a:pt x="2802" y="25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2">
              <a:extLst>
                <a:ext uri="{FF2B5EF4-FFF2-40B4-BE49-F238E27FC236}">
                  <a16:creationId xmlns:a16="http://schemas.microsoft.com/office/drawing/2014/main" id="{7C787710-5B26-B053-8E29-132EA5C5FB8E}"/>
                </a:ext>
              </a:extLst>
            </p:cNvPr>
            <p:cNvSpPr/>
            <p:nvPr/>
          </p:nvSpPr>
          <p:spPr>
            <a:xfrm>
              <a:off x="7361550" y="41383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1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2">
              <a:extLst>
                <a:ext uri="{FF2B5EF4-FFF2-40B4-BE49-F238E27FC236}">
                  <a16:creationId xmlns:a16="http://schemas.microsoft.com/office/drawing/2014/main" id="{B079C788-E547-17FA-9E3A-7029FA257032}"/>
                </a:ext>
              </a:extLst>
            </p:cNvPr>
            <p:cNvSpPr/>
            <p:nvPr/>
          </p:nvSpPr>
          <p:spPr>
            <a:xfrm>
              <a:off x="7291500" y="4080825"/>
              <a:ext cx="70075" cy="68425"/>
            </a:xfrm>
            <a:custGeom>
              <a:avLst/>
              <a:gdLst/>
              <a:ahLst/>
              <a:cxnLst/>
              <a:rect l="l" t="t" r="r" b="b"/>
              <a:pathLst>
                <a:path w="2803" h="2737" extrusionOk="0">
                  <a:moveTo>
                    <a:pt x="2569" y="1"/>
                  </a:moveTo>
                  <a:lnTo>
                    <a:pt x="0" y="201"/>
                  </a:lnTo>
                  <a:lnTo>
                    <a:pt x="267" y="2736"/>
                  </a:lnTo>
                  <a:lnTo>
                    <a:pt x="2802" y="25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2">
              <a:extLst>
                <a:ext uri="{FF2B5EF4-FFF2-40B4-BE49-F238E27FC236}">
                  <a16:creationId xmlns:a16="http://schemas.microsoft.com/office/drawing/2014/main" id="{48D62D69-8B52-9762-213D-DC997AA011A2}"/>
                </a:ext>
              </a:extLst>
            </p:cNvPr>
            <p:cNvSpPr/>
            <p:nvPr/>
          </p:nvSpPr>
          <p:spPr>
            <a:xfrm>
              <a:off x="7223100" y="4023300"/>
              <a:ext cx="68425" cy="69225"/>
            </a:xfrm>
            <a:custGeom>
              <a:avLst/>
              <a:gdLst/>
              <a:ahLst/>
              <a:cxnLst/>
              <a:rect l="l" t="t" r="r" b="b"/>
              <a:pathLst>
                <a:path w="2737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01" y="2769"/>
                  </a:lnTo>
                  <a:lnTo>
                    <a:pt x="2736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2">
              <a:extLst>
                <a:ext uri="{FF2B5EF4-FFF2-40B4-BE49-F238E27FC236}">
                  <a16:creationId xmlns:a16="http://schemas.microsoft.com/office/drawing/2014/main" id="{BAD548F9-798C-5EC6-669C-2AA477C13866}"/>
                </a:ext>
              </a:extLst>
            </p:cNvPr>
            <p:cNvSpPr/>
            <p:nvPr/>
          </p:nvSpPr>
          <p:spPr>
            <a:xfrm>
              <a:off x="7153050" y="3965750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68" y="2769"/>
                  </a:lnTo>
                  <a:lnTo>
                    <a:pt x="2803" y="2502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2">
              <a:extLst>
                <a:ext uri="{FF2B5EF4-FFF2-40B4-BE49-F238E27FC236}">
                  <a16:creationId xmlns:a16="http://schemas.microsoft.com/office/drawing/2014/main" id="{A902D7F5-9B0D-319D-0E79-0912D0B6B24E}"/>
                </a:ext>
              </a:extLst>
            </p:cNvPr>
            <p:cNvSpPr/>
            <p:nvPr/>
          </p:nvSpPr>
          <p:spPr>
            <a:xfrm>
              <a:off x="7089675" y="3971600"/>
              <a:ext cx="70075" cy="69225"/>
            </a:xfrm>
            <a:custGeom>
              <a:avLst/>
              <a:gdLst/>
              <a:ahLst/>
              <a:cxnLst/>
              <a:rect l="l" t="t" r="r" b="b"/>
              <a:pathLst>
                <a:path w="2803" h="2769" extrusionOk="0">
                  <a:moveTo>
                    <a:pt x="2536" y="0"/>
                  </a:moveTo>
                  <a:lnTo>
                    <a:pt x="1" y="234"/>
                  </a:lnTo>
                  <a:lnTo>
                    <a:pt x="201" y="2769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2">
              <a:extLst>
                <a:ext uri="{FF2B5EF4-FFF2-40B4-BE49-F238E27FC236}">
                  <a16:creationId xmlns:a16="http://schemas.microsoft.com/office/drawing/2014/main" id="{FF1D960B-1DDA-BF87-0DAB-346D057AAD10}"/>
                </a:ext>
              </a:extLst>
            </p:cNvPr>
            <p:cNvSpPr/>
            <p:nvPr/>
          </p:nvSpPr>
          <p:spPr>
            <a:xfrm>
              <a:off x="7026300" y="3977425"/>
              <a:ext cx="68400" cy="69250"/>
            </a:xfrm>
            <a:custGeom>
              <a:avLst/>
              <a:gdLst/>
              <a:ahLst/>
              <a:cxnLst/>
              <a:rect l="l" t="t" r="r" b="b"/>
              <a:pathLst>
                <a:path w="2736" h="2770" extrusionOk="0">
                  <a:moveTo>
                    <a:pt x="2536" y="1"/>
                  </a:moveTo>
                  <a:lnTo>
                    <a:pt x="1" y="267"/>
                  </a:lnTo>
                  <a:lnTo>
                    <a:pt x="201" y="2769"/>
                  </a:lnTo>
                  <a:lnTo>
                    <a:pt x="2736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2">
              <a:extLst>
                <a:ext uri="{FF2B5EF4-FFF2-40B4-BE49-F238E27FC236}">
                  <a16:creationId xmlns:a16="http://schemas.microsoft.com/office/drawing/2014/main" id="{1A258F4D-7907-B073-B573-00C36B173CE4}"/>
                </a:ext>
              </a:extLst>
            </p:cNvPr>
            <p:cNvSpPr/>
            <p:nvPr/>
          </p:nvSpPr>
          <p:spPr>
            <a:xfrm>
              <a:off x="6962100" y="3984100"/>
              <a:ext cx="69225" cy="68400"/>
            </a:xfrm>
            <a:custGeom>
              <a:avLst/>
              <a:gdLst/>
              <a:ahLst/>
              <a:cxnLst/>
              <a:rect l="l" t="t" r="r" b="b"/>
              <a:pathLst>
                <a:path w="2769" h="2736" extrusionOk="0">
                  <a:moveTo>
                    <a:pt x="2569" y="0"/>
                  </a:moveTo>
                  <a:lnTo>
                    <a:pt x="0" y="201"/>
                  </a:lnTo>
                  <a:lnTo>
                    <a:pt x="234" y="2736"/>
                  </a:lnTo>
                  <a:lnTo>
                    <a:pt x="2769" y="2502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2">
              <a:extLst>
                <a:ext uri="{FF2B5EF4-FFF2-40B4-BE49-F238E27FC236}">
                  <a16:creationId xmlns:a16="http://schemas.microsoft.com/office/drawing/2014/main" id="{ED096807-AB23-A34E-D7D7-902343EB3904}"/>
                </a:ext>
              </a:extLst>
            </p:cNvPr>
            <p:cNvSpPr/>
            <p:nvPr/>
          </p:nvSpPr>
          <p:spPr>
            <a:xfrm>
              <a:off x="6898725" y="3989100"/>
              <a:ext cx="69225" cy="68400"/>
            </a:xfrm>
            <a:custGeom>
              <a:avLst/>
              <a:gdLst/>
              <a:ahLst/>
              <a:cxnLst/>
              <a:rect l="l" t="t" r="r" b="b"/>
              <a:pathLst>
                <a:path w="2769" h="2736" extrusionOk="0">
                  <a:moveTo>
                    <a:pt x="2535" y="1"/>
                  </a:moveTo>
                  <a:lnTo>
                    <a:pt x="0" y="234"/>
                  </a:lnTo>
                  <a:lnTo>
                    <a:pt x="200" y="2736"/>
                  </a:lnTo>
                  <a:lnTo>
                    <a:pt x="2769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2">
              <a:extLst>
                <a:ext uri="{FF2B5EF4-FFF2-40B4-BE49-F238E27FC236}">
                  <a16:creationId xmlns:a16="http://schemas.microsoft.com/office/drawing/2014/main" id="{6DE0B61D-B5A4-F9E7-1556-BDBA6DF26ACD}"/>
                </a:ext>
              </a:extLst>
            </p:cNvPr>
            <p:cNvSpPr/>
            <p:nvPr/>
          </p:nvSpPr>
          <p:spPr>
            <a:xfrm>
              <a:off x="6840350" y="405747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5" y="1"/>
                  </a:moveTo>
                  <a:lnTo>
                    <a:pt x="0" y="268"/>
                  </a:lnTo>
                  <a:lnTo>
                    <a:pt x="267" y="2803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2">
              <a:extLst>
                <a:ext uri="{FF2B5EF4-FFF2-40B4-BE49-F238E27FC236}">
                  <a16:creationId xmlns:a16="http://schemas.microsoft.com/office/drawing/2014/main" id="{D2B8315D-9CE8-AEC5-CA25-BC095297F38A}"/>
                </a:ext>
              </a:extLst>
            </p:cNvPr>
            <p:cNvSpPr/>
            <p:nvPr/>
          </p:nvSpPr>
          <p:spPr>
            <a:xfrm>
              <a:off x="6782800" y="412752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0" y="201"/>
                  </a:lnTo>
                  <a:lnTo>
                    <a:pt x="267" y="2770"/>
                  </a:lnTo>
                  <a:lnTo>
                    <a:pt x="2802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2">
              <a:extLst>
                <a:ext uri="{FF2B5EF4-FFF2-40B4-BE49-F238E27FC236}">
                  <a16:creationId xmlns:a16="http://schemas.microsoft.com/office/drawing/2014/main" id="{BFE48430-4A91-E6A1-B67C-F80CCE68EF1E}"/>
                </a:ext>
              </a:extLst>
            </p:cNvPr>
            <p:cNvSpPr/>
            <p:nvPr/>
          </p:nvSpPr>
          <p:spPr>
            <a:xfrm>
              <a:off x="6724425" y="41967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602" y="1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6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2">
              <a:extLst>
                <a:ext uri="{FF2B5EF4-FFF2-40B4-BE49-F238E27FC236}">
                  <a16:creationId xmlns:a16="http://schemas.microsoft.com/office/drawing/2014/main" id="{9000205B-5C64-597E-A72F-0486667F2BFE}"/>
                </a:ext>
              </a:extLst>
            </p:cNvPr>
            <p:cNvSpPr/>
            <p:nvPr/>
          </p:nvSpPr>
          <p:spPr>
            <a:xfrm>
              <a:off x="6731100" y="426012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1"/>
                  </a:moveTo>
                  <a:lnTo>
                    <a:pt x="0" y="201"/>
                  </a:lnTo>
                  <a:lnTo>
                    <a:pt x="234" y="2736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2">
              <a:extLst>
                <a:ext uri="{FF2B5EF4-FFF2-40B4-BE49-F238E27FC236}">
                  <a16:creationId xmlns:a16="http://schemas.microsoft.com/office/drawing/2014/main" id="{1BF88E2B-707E-AA36-263E-B2447160B880}"/>
                </a:ext>
              </a:extLst>
            </p:cNvPr>
            <p:cNvSpPr/>
            <p:nvPr/>
          </p:nvSpPr>
          <p:spPr>
            <a:xfrm>
              <a:off x="6736925" y="4323500"/>
              <a:ext cx="69250" cy="68425"/>
            </a:xfrm>
            <a:custGeom>
              <a:avLst/>
              <a:gdLst/>
              <a:ahLst/>
              <a:cxnLst/>
              <a:rect l="l" t="t" r="r" b="b"/>
              <a:pathLst>
                <a:path w="2770" h="2737" extrusionOk="0">
                  <a:moveTo>
                    <a:pt x="2569" y="1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769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2">
              <a:extLst>
                <a:ext uri="{FF2B5EF4-FFF2-40B4-BE49-F238E27FC236}">
                  <a16:creationId xmlns:a16="http://schemas.microsoft.com/office/drawing/2014/main" id="{B48F8EAF-E103-6619-B571-ED8C5CC9012F}"/>
                </a:ext>
              </a:extLst>
            </p:cNvPr>
            <p:cNvSpPr/>
            <p:nvPr/>
          </p:nvSpPr>
          <p:spPr>
            <a:xfrm>
              <a:off x="6742775" y="4386050"/>
              <a:ext cx="69225" cy="70075"/>
            </a:xfrm>
            <a:custGeom>
              <a:avLst/>
              <a:gdLst/>
              <a:ahLst/>
              <a:cxnLst/>
              <a:rect l="l" t="t" r="r" b="b"/>
              <a:pathLst>
                <a:path w="2769" h="2803" extrusionOk="0">
                  <a:moveTo>
                    <a:pt x="2535" y="1"/>
                  </a:moveTo>
                  <a:lnTo>
                    <a:pt x="0" y="234"/>
                  </a:lnTo>
                  <a:lnTo>
                    <a:pt x="234" y="2803"/>
                  </a:lnTo>
                  <a:lnTo>
                    <a:pt x="2769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2">
              <a:extLst>
                <a:ext uri="{FF2B5EF4-FFF2-40B4-BE49-F238E27FC236}">
                  <a16:creationId xmlns:a16="http://schemas.microsoft.com/office/drawing/2014/main" id="{3850B746-8D2C-48B9-4C38-5A2C5F130BFC}"/>
                </a:ext>
              </a:extLst>
            </p:cNvPr>
            <p:cNvSpPr/>
            <p:nvPr/>
          </p:nvSpPr>
          <p:spPr>
            <a:xfrm>
              <a:off x="6748600" y="444942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36" y="1"/>
                  </a:moveTo>
                  <a:lnTo>
                    <a:pt x="1" y="268"/>
                  </a:lnTo>
                  <a:lnTo>
                    <a:pt x="268" y="2769"/>
                  </a:lnTo>
                  <a:lnTo>
                    <a:pt x="2803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2">
              <a:extLst>
                <a:ext uri="{FF2B5EF4-FFF2-40B4-BE49-F238E27FC236}">
                  <a16:creationId xmlns:a16="http://schemas.microsoft.com/office/drawing/2014/main" id="{9A4FD570-9A51-B225-4CDB-13DA8094DB5D}"/>
                </a:ext>
              </a:extLst>
            </p:cNvPr>
            <p:cNvSpPr/>
            <p:nvPr/>
          </p:nvSpPr>
          <p:spPr>
            <a:xfrm>
              <a:off x="6755275" y="451365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6" y="0"/>
                  </a:moveTo>
                  <a:lnTo>
                    <a:pt x="1" y="200"/>
                  </a:lnTo>
                  <a:lnTo>
                    <a:pt x="201" y="2736"/>
                  </a:lnTo>
                  <a:lnTo>
                    <a:pt x="2736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2">
              <a:extLst>
                <a:ext uri="{FF2B5EF4-FFF2-40B4-BE49-F238E27FC236}">
                  <a16:creationId xmlns:a16="http://schemas.microsoft.com/office/drawing/2014/main" id="{1F193583-E157-2E58-FEC6-E987AB497FA0}"/>
                </a:ext>
              </a:extLst>
            </p:cNvPr>
            <p:cNvSpPr/>
            <p:nvPr/>
          </p:nvSpPr>
          <p:spPr>
            <a:xfrm>
              <a:off x="6760275" y="4576200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69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2">
              <a:extLst>
                <a:ext uri="{FF2B5EF4-FFF2-40B4-BE49-F238E27FC236}">
                  <a16:creationId xmlns:a16="http://schemas.microsoft.com/office/drawing/2014/main" id="{1C19583C-BABA-B9EC-B6AB-C79ED4ED30FD}"/>
                </a:ext>
              </a:extLst>
            </p:cNvPr>
            <p:cNvSpPr/>
            <p:nvPr/>
          </p:nvSpPr>
          <p:spPr>
            <a:xfrm>
              <a:off x="6766125" y="46395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0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5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2">
              <a:extLst>
                <a:ext uri="{FF2B5EF4-FFF2-40B4-BE49-F238E27FC236}">
                  <a16:creationId xmlns:a16="http://schemas.microsoft.com/office/drawing/2014/main" id="{329D8C8C-266B-A6B8-AD60-627BAF01EA87}"/>
                </a:ext>
              </a:extLst>
            </p:cNvPr>
            <p:cNvSpPr/>
            <p:nvPr/>
          </p:nvSpPr>
          <p:spPr>
            <a:xfrm>
              <a:off x="6836175" y="4697100"/>
              <a:ext cx="69225" cy="68425"/>
            </a:xfrm>
            <a:custGeom>
              <a:avLst/>
              <a:gdLst/>
              <a:ahLst/>
              <a:cxnLst/>
              <a:rect l="l" t="t" r="r" b="b"/>
              <a:pathLst>
                <a:path w="2769" h="2737" extrusionOk="0">
                  <a:moveTo>
                    <a:pt x="2535" y="1"/>
                  </a:moveTo>
                  <a:lnTo>
                    <a:pt x="0" y="234"/>
                  </a:lnTo>
                  <a:lnTo>
                    <a:pt x="200" y="2736"/>
                  </a:lnTo>
                  <a:lnTo>
                    <a:pt x="2769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2">
              <a:extLst>
                <a:ext uri="{FF2B5EF4-FFF2-40B4-BE49-F238E27FC236}">
                  <a16:creationId xmlns:a16="http://schemas.microsoft.com/office/drawing/2014/main" id="{A9CA9A22-7F10-A471-B885-46667CFE7CDC}"/>
                </a:ext>
              </a:extLst>
            </p:cNvPr>
            <p:cNvSpPr/>
            <p:nvPr/>
          </p:nvSpPr>
          <p:spPr>
            <a:xfrm>
              <a:off x="6905375" y="4753825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67"/>
                  </a:lnTo>
                  <a:lnTo>
                    <a:pt x="234" y="2769"/>
                  </a:lnTo>
                  <a:lnTo>
                    <a:pt x="2770" y="2569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2">
              <a:extLst>
                <a:ext uri="{FF2B5EF4-FFF2-40B4-BE49-F238E27FC236}">
                  <a16:creationId xmlns:a16="http://schemas.microsoft.com/office/drawing/2014/main" id="{D8D307E0-F22F-44D7-3E99-7B27427C2032}"/>
                </a:ext>
              </a:extLst>
            </p:cNvPr>
            <p:cNvSpPr/>
            <p:nvPr/>
          </p:nvSpPr>
          <p:spPr>
            <a:xfrm>
              <a:off x="6974600" y="481135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6" y="1"/>
                  </a:moveTo>
                  <a:lnTo>
                    <a:pt x="1" y="268"/>
                  </a:lnTo>
                  <a:lnTo>
                    <a:pt x="267" y="2803"/>
                  </a:lnTo>
                  <a:lnTo>
                    <a:pt x="2803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2">
              <a:extLst>
                <a:ext uri="{FF2B5EF4-FFF2-40B4-BE49-F238E27FC236}">
                  <a16:creationId xmlns:a16="http://schemas.microsoft.com/office/drawing/2014/main" id="{9209D217-BC0A-0389-B8FD-D15D1943E0D1}"/>
                </a:ext>
              </a:extLst>
            </p:cNvPr>
            <p:cNvSpPr/>
            <p:nvPr/>
          </p:nvSpPr>
          <p:spPr>
            <a:xfrm>
              <a:off x="7037975" y="48063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1"/>
                  </a:moveTo>
                  <a:lnTo>
                    <a:pt x="1" y="201"/>
                  </a:lnTo>
                  <a:lnTo>
                    <a:pt x="268" y="2736"/>
                  </a:lnTo>
                  <a:lnTo>
                    <a:pt x="2803" y="2502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2">
              <a:extLst>
                <a:ext uri="{FF2B5EF4-FFF2-40B4-BE49-F238E27FC236}">
                  <a16:creationId xmlns:a16="http://schemas.microsoft.com/office/drawing/2014/main" id="{A5104B18-EAC9-7D9F-ACF2-DE4C966FA72C}"/>
                </a:ext>
              </a:extLst>
            </p:cNvPr>
            <p:cNvSpPr/>
            <p:nvPr/>
          </p:nvSpPr>
          <p:spPr>
            <a:xfrm>
              <a:off x="7097200" y="4736300"/>
              <a:ext cx="68400" cy="70075"/>
            </a:xfrm>
            <a:custGeom>
              <a:avLst/>
              <a:gdLst/>
              <a:ahLst/>
              <a:cxnLst/>
              <a:rect l="l" t="t" r="r" b="b"/>
              <a:pathLst>
                <a:path w="2736" h="2803" extrusionOk="0">
                  <a:moveTo>
                    <a:pt x="2535" y="1"/>
                  </a:moveTo>
                  <a:lnTo>
                    <a:pt x="0" y="268"/>
                  </a:lnTo>
                  <a:lnTo>
                    <a:pt x="200" y="2803"/>
                  </a:lnTo>
                  <a:lnTo>
                    <a:pt x="2735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2">
              <a:extLst>
                <a:ext uri="{FF2B5EF4-FFF2-40B4-BE49-F238E27FC236}">
                  <a16:creationId xmlns:a16="http://schemas.microsoft.com/office/drawing/2014/main" id="{F8ACE108-8A5C-0522-82C9-6C2A030AA152}"/>
                </a:ext>
              </a:extLst>
            </p:cNvPr>
            <p:cNvSpPr/>
            <p:nvPr/>
          </p:nvSpPr>
          <p:spPr>
            <a:xfrm>
              <a:off x="7160575" y="473130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5" y="1"/>
                  </a:moveTo>
                  <a:lnTo>
                    <a:pt x="0" y="201"/>
                  </a:lnTo>
                  <a:lnTo>
                    <a:pt x="200" y="2736"/>
                  </a:lnTo>
                  <a:lnTo>
                    <a:pt x="2735" y="2502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2">
              <a:extLst>
                <a:ext uri="{FF2B5EF4-FFF2-40B4-BE49-F238E27FC236}">
                  <a16:creationId xmlns:a16="http://schemas.microsoft.com/office/drawing/2014/main" id="{704E0F2D-1EEE-3861-6ABE-471F15E3FABC}"/>
                </a:ext>
              </a:extLst>
            </p:cNvPr>
            <p:cNvSpPr/>
            <p:nvPr/>
          </p:nvSpPr>
          <p:spPr>
            <a:xfrm>
              <a:off x="7218100" y="4661250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1"/>
                  </a:moveTo>
                  <a:lnTo>
                    <a:pt x="1" y="267"/>
                  </a:lnTo>
                  <a:lnTo>
                    <a:pt x="234" y="2803"/>
                  </a:lnTo>
                  <a:lnTo>
                    <a:pt x="2769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2">
              <a:extLst>
                <a:ext uri="{FF2B5EF4-FFF2-40B4-BE49-F238E27FC236}">
                  <a16:creationId xmlns:a16="http://schemas.microsoft.com/office/drawing/2014/main" id="{9D9D1EB6-4A08-3D80-D182-879493EAB108}"/>
                </a:ext>
              </a:extLst>
            </p:cNvPr>
            <p:cNvSpPr/>
            <p:nvPr/>
          </p:nvSpPr>
          <p:spPr>
            <a:xfrm>
              <a:off x="7274825" y="45928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0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5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2">
              <a:extLst>
                <a:ext uri="{FF2B5EF4-FFF2-40B4-BE49-F238E27FC236}">
                  <a16:creationId xmlns:a16="http://schemas.microsoft.com/office/drawing/2014/main" id="{3965BAF6-520A-1A0E-B645-7D25A907906B}"/>
                </a:ext>
              </a:extLst>
            </p:cNvPr>
            <p:cNvSpPr/>
            <p:nvPr/>
          </p:nvSpPr>
          <p:spPr>
            <a:xfrm>
              <a:off x="7333200" y="4523650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0" y="201"/>
                  </a:lnTo>
                  <a:lnTo>
                    <a:pt x="234" y="2769"/>
                  </a:lnTo>
                  <a:lnTo>
                    <a:pt x="2802" y="2502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2">
              <a:extLst>
                <a:ext uri="{FF2B5EF4-FFF2-40B4-BE49-F238E27FC236}">
                  <a16:creationId xmlns:a16="http://schemas.microsoft.com/office/drawing/2014/main" id="{03EBB8B8-A2F6-5795-AE10-532787B0A132}"/>
                </a:ext>
              </a:extLst>
            </p:cNvPr>
            <p:cNvSpPr/>
            <p:nvPr/>
          </p:nvSpPr>
          <p:spPr>
            <a:xfrm>
              <a:off x="7397400" y="4516975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68"/>
                  </a:lnTo>
                  <a:lnTo>
                    <a:pt x="234" y="2769"/>
                  </a:lnTo>
                  <a:lnTo>
                    <a:pt x="2769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2">
              <a:extLst>
                <a:ext uri="{FF2B5EF4-FFF2-40B4-BE49-F238E27FC236}">
                  <a16:creationId xmlns:a16="http://schemas.microsoft.com/office/drawing/2014/main" id="{94AA43A4-1220-2F0A-36E2-096DD811B4FA}"/>
                </a:ext>
              </a:extLst>
            </p:cNvPr>
            <p:cNvSpPr/>
            <p:nvPr/>
          </p:nvSpPr>
          <p:spPr>
            <a:xfrm>
              <a:off x="7460775" y="451115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6" y="0"/>
                  </a:moveTo>
                  <a:lnTo>
                    <a:pt x="1" y="234"/>
                  </a:lnTo>
                  <a:lnTo>
                    <a:pt x="234" y="2802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2">
              <a:extLst>
                <a:ext uri="{FF2B5EF4-FFF2-40B4-BE49-F238E27FC236}">
                  <a16:creationId xmlns:a16="http://schemas.microsoft.com/office/drawing/2014/main" id="{E95C1A45-C20D-9CDC-32BE-55A64066FDD9}"/>
                </a:ext>
              </a:extLst>
            </p:cNvPr>
            <p:cNvSpPr/>
            <p:nvPr/>
          </p:nvSpPr>
          <p:spPr>
            <a:xfrm>
              <a:off x="7489125" y="4126700"/>
              <a:ext cx="69250" cy="68400"/>
            </a:xfrm>
            <a:custGeom>
              <a:avLst/>
              <a:gdLst/>
              <a:ahLst/>
              <a:cxnLst/>
              <a:rect l="l" t="t" r="r" b="b"/>
              <a:pathLst>
                <a:path w="2770" h="2736" extrusionOk="0">
                  <a:moveTo>
                    <a:pt x="2536" y="1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770" y="2502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2">
              <a:extLst>
                <a:ext uri="{FF2B5EF4-FFF2-40B4-BE49-F238E27FC236}">
                  <a16:creationId xmlns:a16="http://schemas.microsoft.com/office/drawing/2014/main" id="{AF820B1E-5051-C97A-81F2-A4E7B2DB4313}"/>
                </a:ext>
              </a:extLst>
            </p:cNvPr>
            <p:cNvSpPr/>
            <p:nvPr/>
          </p:nvSpPr>
          <p:spPr>
            <a:xfrm>
              <a:off x="7552525" y="412002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35" y="1"/>
                  </a:moveTo>
                  <a:lnTo>
                    <a:pt x="0" y="268"/>
                  </a:lnTo>
                  <a:lnTo>
                    <a:pt x="234" y="2769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2">
              <a:extLst>
                <a:ext uri="{FF2B5EF4-FFF2-40B4-BE49-F238E27FC236}">
                  <a16:creationId xmlns:a16="http://schemas.microsoft.com/office/drawing/2014/main" id="{09CA15C1-0097-14FA-EEAA-91F6220D6E9B}"/>
                </a:ext>
              </a:extLst>
            </p:cNvPr>
            <p:cNvSpPr/>
            <p:nvPr/>
          </p:nvSpPr>
          <p:spPr>
            <a:xfrm>
              <a:off x="7610900" y="405165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5" y="0"/>
                  </a:moveTo>
                  <a:lnTo>
                    <a:pt x="0" y="201"/>
                  </a:lnTo>
                  <a:lnTo>
                    <a:pt x="200" y="2736"/>
                  </a:lnTo>
                  <a:lnTo>
                    <a:pt x="2735" y="2502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2">
              <a:extLst>
                <a:ext uri="{FF2B5EF4-FFF2-40B4-BE49-F238E27FC236}">
                  <a16:creationId xmlns:a16="http://schemas.microsoft.com/office/drawing/2014/main" id="{C885470A-7F13-DA11-3C56-466A823480E1}"/>
                </a:ext>
              </a:extLst>
            </p:cNvPr>
            <p:cNvSpPr/>
            <p:nvPr/>
          </p:nvSpPr>
          <p:spPr>
            <a:xfrm>
              <a:off x="7668425" y="3981600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0"/>
                  </a:moveTo>
                  <a:lnTo>
                    <a:pt x="1" y="267"/>
                  </a:lnTo>
                  <a:lnTo>
                    <a:pt x="234" y="2802"/>
                  </a:lnTo>
                  <a:lnTo>
                    <a:pt x="2769" y="2536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2">
              <a:extLst>
                <a:ext uri="{FF2B5EF4-FFF2-40B4-BE49-F238E27FC236}">
                  <a16:creationId xmlns:a16="http://schemas.microsoft.com/office/drawing/2014/main" id="{6CDB3477-650C-FD57-CB55-789BA44FE123}"/>
                </a:ext>
              </a:extLst>
            </p:cNvPr>
            <p:cNvSpPr/>
            <p:nvPr/>
          </p:nvSpPr>
          <p:spPr>
            <a:xfrm>
              <a:off x="7725125" y="391237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1" y="268"/>
                  </a:lnTo>
                  <a:lnTo>
                    <a:pt x="268" y="2769"/>
                  </a:lnTo>
                  <a:lnTo>
                    <a:pt x="2803" y="2569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2">
              <a:extLst>
                <a:ext uri="{FF2B5EF4-FFF2-40B4-BE49-F238E27FC236}">
                  <a16:creationId xmlns:a16="http://schemas.microsoft.com/office/drawing/2014/main" id="{929F63AD-B36E-54E6-F381-F5D9A120A05B}"/>
                </a:ext>
              </a:extLst>
            </p:cNvPr>
            <p:cNvSpPr/>
            <p:nvPr/>
          </p:nvSpPr>
          <p:spPr>
            <a:xfrm>
              <a:off x="7789350" y="3906550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0"/>
                  </a:moveTo>
                  <a:lnTo>
                    <a:pt x="0" y="234"/>
                  </a:lnTo>
                  <a:lnTo>
                    <a:pt x="234" y="2802"/>
                  </a:lnTo>
                  <a:lnTo>
                    <a:pt x="2769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2">
              <a:extLst>
                <a:ext uri="{FF2B5EF4-FFF2-40B4-BE49-F238E27FC236}">
                  <a16:creationId xmlns:a16="http://schemas.microsoft.com/office/drawing/2014/main" id="{70A4F6D8-BC1B-A89B-3D79-CEC01BEB05B2}"/>
                </a:ext>
              </a:extLst>
            </p:cNvPr>
            <p:cNvSpPr/>
            <p:nvPr/>
          </p:nvSpPr>
          <p:spPr>
            <a:xfrm>
              <a:off x="7852725" y="39015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6" y="0"/>
                  </a:moveTo>
                  <a:lnTo>
                    <a:pt x="1" y="200"/>
                  </a:lnTo>
                  <a:lnTo>
                    <a:pt x="234" y="2735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2">
              <a:extLst>
                <a:ext uri="{FF2B5EF4-FFF2-40B4-BE49-F238E27FC236}">
                  <a16:creationId xmlns:a16="http://schemas.microsoft.com/office/drawing/2014/main" id="{9D046583-472C-A63D-BCAA-CACAF3278D75}"/>
                </a:ext>
              </a:extLst>
            </p:cNvPr>
            <p:cNvSpPr/>
            <p:nvPr/>
          </p:nvSpPr>
          <p:spPr>
            <a:xfrm>
              <a:off x="7916100" y="389487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603" y="0"/>
                  </a:moveTo>
                  <a:lnTo>
                    <a:pt x="1" y="267"/>
                  </a:lnTo>
                  <a:lnTo>
                    <a:pt x="268" y="2802"/>
                  </a:lnTo>
                  <a:lnTo>
                    <a:pt x="2803" y="2569"/>
                  </a:lnTo>
                  <a:lnTo>
                    <a:pt x="26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2">
              <a:extLst>
                <a:ext uri="{FF2B5EF4-FFF2-40B4-BE49-F238E27FC236}">
                  <a16:creationId xmlns:a16="http://schemas.microsoft.com/office/drawing/2014/main" id="{EA25CEF8-4C3F-7EB5-C506-AF409E1E917F}"/>
                </a:ext>
              </a:extLst>
            </p:cNvPr>
            <p:cNvSpPr/>
            <p:nvPr/>
          </p:nvSpPr>
          <p:spPr>
            <a:xfrm>
              <a:off x="7981150" y="3889875"/>
              <a:ext cx="68400" cy="69225"/>
            </a:xfrm>
            <a:custGeom>
              <a:avLst/>
              <a:gdLst/>
              <a:ahLst/>
              <a:cxnLst/>
              <a:rect l="l" t="t" r="r" b="b"/>
              <a:pathLst>
                <a:path w="2736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01" y="2769"/>
                  </a:lnTo>
                  <a:lnTo>
                    <a:pt x="2736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2">
              <a:extLst>
                <a:ext uri="{FF2B5EF4-FFF2-40B4-BE49-F238E27FC236}">
                  <a16:creationId xmlns:a16="http://schemas.microsoft.com/office/drawing/2014/main" id="{BCECE78F-4A9F-D50B-317C-785021CC48BC}"/>
                </a:ext>
              </a:extLst>
            </p:cNvPr>
            <p:cNvSpPr/>
            <p:nvPr/>
          </p:nvSpPr>
          <p:spPr>
            <a:xfrm>
              <a:off x="8049525" y="3947400"/>
              <a:ext cx="70075" cy="68425"/>
            </a:xfrm>
            <a:custGeom>
              <a:avLst/>
              <a:gdLst/>
              <a:ahLst/>
              <a:cxnLst/>
              <a:rect l="l" t="t" r="r" b="b"/>
              <a:pathLst>
                <a:path w="2803" h="2737" extrusionOk="0">
                  <a:moveTo>
                    <a:pt x="2536" y="1"/>
                  </a:moveTo>
                  <a:lnTo>
                    <a:pt x="1" y="201"/>
                  </a:lnTo>
                  <a:lnTo>
                    <a:pt x="268" y="2736"/>
                  </a:lnTo>
                  <a:lnTo>
                    <a:pt x="2803" y="2503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2">
              <a:extLst>
                <a:ext uri="{FF2B5EF4-FFF2-40B4-BE49-F238E27FC236}">
                  <a16:creationId xmlns:a16="http://schemas.microsoft.com/office/drawing/2014/main" id="{05750046-87BD-0384-2B66-E450F3851B45}"/>
                </a:ext>
              </a:extLst>
            </p:cNvPr>
            <p:cNvSpPr/>
            <p:nvPr/>
          </p:nvSpPr>
          <p:spPr>
            <a:xfrm>
              <a:off x="8119575" y="40049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6" y="0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803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2">
              <a:extLst>
                <a:ext uri="{FF2B5EF4-FFF2-40B4-BE49-F238E27FC236}">
                  <a16:creationId xmlns:a16="http://schemas.microsoft.com/office/drawing/2014/main" id="{FFEE92F6-95B4-26EC-06BE-739904FAF6AB}"/>
                </a:ext>
              </a:extLst>
            </p:cNvPr>
            <p:cNvSpPr/>
            <p:nvPr/>
          </p:nvSpPr>
          <p:spPr>
            <a:xfrm>
              <a:off x="8189625" y="4061650"/>
              <a:ext cx="68425" cy="69250"/>
            </a:xfrm>
            <a:custGeom>
              <a:avLst/>
              <a:gdLst/>
              <a:ahLst/>
              <a:cxnLst/>
              <a:rect l="l" t="t" r="r" b="b"/>
              <a:pathLst>
                <a:path w="2737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01" y="2769"/>
                  </a:lnTo>
                  <a:lnTo>
                    <a:pt x="2736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2">
              <a:extLst>
                <a:ext uri="{FF2B5EF4-FFF2-40B4-BE49-F238E27FC236}">
                  <a16:creationId xmlns:a16="http://schemas.microsoft.com/office/drawing/2014/main" id="{667D04A7-F1C3-EF8F-52C6-D7814C5F713B}"/>
                </a:ext>
              </a:extLst>
            </p:cNvPr>
            <p:cNvSpPr/>
            <p:nvPr/>
          </p:nvSpPr>
          <p:spPr>
            <a:xfrm>
              <a:off x="8194650" y="41258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0"/>
                  </a:moveTo>
                  <a:lnTo>
                    <a:pt x="0" y="200"/>
                  </a:lnTo>
                  <a:lnTo>
                    <a:pt x="234" y="2735"/>
                  </a:lnTo>
                  <a:lnTo>
                    <a:pt x="2802" y="2502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2">
              <a:extLst>
                <a:ext uri="{FF2B5EF4-FFF2-40B4-BE49-F238E27FC236}">
                  <a16:creationId xmlns:a16="http://schemas.microsoft.com/office/drawing/2014/main" id="{71B3CBDE-A4B8-E9B4-FACE-1F1E4095E38E}"/>
                </a:ext>
              </a:extLst>
            </p:cNvPr>
            <p:cNvSpPr/>
            <p:nvPr/>
          </p:nvSpPr>
          <p:spPr>
            <a:xfrm>
              <a:off x="8200475" y="4188400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1" y="234"/>
                  </a:lnTo>
                  <a:lnTo>
                    <a:pt x="267" y="2770"/>
                  </a:lnTo>
                  <a:lnTo>
                    <a:pt x="2803" y="25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2">
              <a:extLst>
                <a:ext uri="{FF2B5EF4-FFF2-40B4-BE49-F238E27FC236}">
                  <a16:creationId xmlns:a16="http://schemas.microsoft.com/office/drawing/2014/main" id="{17EA2074-5996-11DA-617F-44F6B78BDF3C}"/>
                </a:ext>
              </a:extLst>
            </p:cNvPr>
            <p:cNvSpPr/>
            <p:nvPr/>
          </p:nvSpPr>
          <p:spPr>
            <a:xfrm>
              <a:off x="8207150" y="425180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6" y="0"/>
                  </a:moveTo>
                  <a:lnTo>
                    <a:pt x="0" y="234"/>
                  </a:lnTo>
                  <a:lnTo>
                    <a:pt x="201" y="2735"/>
                  </a:lnTo>
                  <a:lnTo>
                    <a:pt x="2736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2">
              <a:extLst>
                <a:ext uri="{FF2B5EF4-FFF2-40B4-BE49-F238E27FC236}">
                  <a16:creationId xmlns:a16="http://schemas.microsoft.com/office/drawing/2014/main" id="{843B7495-8C9D-0F7B-D382-F0655425FC60}"/>
                </a:ext>
              </a:extLst>
            </p:cNvPr>
            <p:cNvSpPr/>
            <p:nvPr/>
          </p:nvSpPr>
          <p:spPr>
            <a:xfrm>
              <a:off x="8212150" y="4315175"/>
              <a:ext cx="70075" cy="69225"/>
            </a:xfrm>
            <a:custGeom>
              <a:avLst/>
              <a:gdLst/>
              <a:ahLst/>
              <a:cxnLst/>
              <a:rect l="l" t="t" r="r" b="b"/>
              <a:pathLst>
                <a:path w="2803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67" y="2769"/>
                  </a:lnTo>
                  <a:lnTo>
                    <a:pt x="2803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2">
              <a:extLst>
                <a:ext uri="{FF2B5EF4-FFF2-40B4-BE49-F238E27FC236}">
                  <a16:creationId xmlns:a16="http://schemas.microsoft.com/office/drawing/2014/main" id="{4368EF78-0A4E-74DD-281E-ED6772D9F7F6}"/>
                </a:ext>
              </a:extLst>
            </p:cNvPr>
            <p:cNvSpPr/>
            <p:nvPr/>
          </p:nvSpPr>
          <p:spPr>
            <a:xfrm>
              <a:off x="8218825" y="4377725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0"/>
                  </a:moveTo>
                  <a:lnTo>
                    <a:pt x="0" y="267"/>
                  </a:lnTo>
                  <a:lnTo>
                    <a:pt x="234" y="2802"/>
                  </a:lnTo>
                  <a:lnTo>
                    <a:pt x="2769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2">
              <a:extLst>
                <a:ext uri="{FF2B5EF4-FFF2-40B4-BE49-F238E27FC236}">
                  <a16:creationId xmlns:a16="http://schemas.microsoft.com/office/drawing/2014/main" id="{39B0FC48-B5C6-C592-675A-2495E062BE04}"/>
                </a:ext>
              </a:extLst>
            </p:cNvPr>
            <p:cNvSpPr/>
            <p:nvPr/>
          </p:nvSpPr>
          <p:spPr>
            <a:xfrm>
              <a:off x="8224650" y="4441100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67"/>
                  </a:lnTo>
                  <a:lnTo>
                    <a:pt x="201" y="2769"/>
                  </a:lnTo>
                  <a:lnTo>
                    <a:pt x="2770" y="2569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2">
              <a:extLst>
                <a:ext uri="{FF2B5EF4-FFF2-40B4-BE49-F238E27FC236}">
                  <a16:creationId xmlns:a16="http://schemas.microsoft.com/office/drawing/2014/main" id="{AF13D23A-8A71-2DA1-F034-E86F6E7094AE}"/>
                </a:ext>
              </a:extLst>
            </p:cNvPr>
            <p:cNvSpPr/>
            <p:nvPr/>
          </p:nvSpPr>
          <p:spPr>
            <a:xfrm>
              <a:off x="8229675" y="450530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1"/>
                  </a:moveTo>
                  <a:lnTo>
                    <a:pt x="0" y="201"/>
                  </a:lnTo>
                  <a:lnTo>
                    <a:pt x="267" y="2736"/>
                  </a:lnTo>
                  <a:lnTo>
                    <a:pt x="2802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2">
              <a:extLst>
                <a:ext uri="{FF2B5EF4-FFF2-40B4-BE49-F238E27FC236}">
                  <a16:creationId xmlns:a16="http://schemas.microsoft.com/office/drawing/2014/main" id="{DC2FBCC7-4510-F252-0F43-982A939CF52C}"/>
                </a:ext>
              </a:extLst>
            </p:cNvPr>
            <p:cNvSpPr/>
            <p:nvPr/>
          </p:nvSpPr>
          <p:spPr>
            <a:xfrm>
              <a:off x="8172950" y="4573700"/>
              <a:ext cx="68425" cy="69225"/>
            </a:xfrm>
            <a:custGeom>
              <a:avLst/>
              <a:gdLst/>
              <a:ahLst/>
              <a:cxnLst/>
              <a:rect l="l" t="t" r="r" b="b"/>
              <a:pathLst>
                <a:path w="2737" h="2769" extrusionOk="0">
                  <a:moveTo>
                    <a:pt x="2536" y="0"/>
                  </a:moveTo>
                  <a:lnTo>
                    <a:pt x="1" y="267"/>
                  </a:lnTo>
                  <a:lnTo>
                    <a:pt x="201" y="2769"/>
                  </a:lnTo>
                  <a:lnTo>
                    <a:pt x="2736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2">
              <a:extLst>
                <a:ext uri="{FF2B5EF4-FFF2-40B4-BE49-F238E27FC236}">
                  <a16:creationId xmlns:a16="http://schemas.microsoft.com/office/drawing/2014/main" id="{0E192B9D-9E98-DF7C-5F03-C05F42029E73}"/>
                </a:ext>
              </a:extLst>
            </p:cNvPr>
            <p:cNvSpPr/>
            <p:nvPr/>
          </p:nvSpPr>
          <p:spPr>
            <a:xfrm>
              <a:off x="8114575" y="4642900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69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2">
              <a:extLst>
                <a:ext uri="{FF2B5EF4-FFF2-40B4-BE49-F238E27FC236}">
                  <a16:creationId xmlns:a16="http://schemas.microsoft.com/office/drawing/2014/main" id="{840B60C2-33C5-D197-E460-E193B9D5E1C1}"/>
                </a:ext>
              </a:extLst>
            </p:cNvPr>
            <p:cNvSpPr/>
            <p:nvPr/>
          </p:nvSpPr>
          <p:spPr>
            <a:xfrm>
              <a:off x="8057050" y="4712125"/>
              <a:ext cx="70075" cy="69225"/>
            </a:xfrm>
            <a:custGeom>
              <a:avLst/>
              <a:gdLst/>
              <a:ahLst/>
              <a:cxnLst/>
              <a:rect l="l" t="t" r="r" b="b"/>
              <a:pathLst>
                <a:path w="2803" h="2769" extrusionOk="0">
                  <a:moveTo>
                    <a:pt x="2535" y="0"/>
                  </a:moveTo>
                  <a:lnTo>
                    <a:pt x="0" y="234"/>
                  </a:lnTo>
                  <a:lnTo>
                    <a:pt x="234" y="2769"/>
                  </a:lnTo>
                  <a:lnTo>
                    <a:pt x="2802" y="2502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2">
              <a:extLst>
                <a:ext uri="{FF2B5EF4-FFF2-40B4-BE49-F238E27FC236}">
                  <a16:creationId xmlns:a16="http://schemas.microsoft.com/office/drawing/2014/main" id="{5EFFDFB3-8C3B-B23C-9984-BBA7046362FC}"/>
                </a:ext>
              </a:extLst>
            </p:cNvPr>
            <p:cNvSpPr/>
            <p:nvPr/>
          </p:nvSpPr>
          <p:spPr>
            <a:xfrm>
              <a:off x="7993650" y="4717950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70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2">
              <a:extLst>
                <a:ext uri="{FF2B5EF4-FFF2-40B4-BE49-F238E27FC236}">
                  <a16:creationId xmlns:a16="http://schemas.microsoft.com/office/drawing/2014/main" id="{9E9128B4-9607-ECE9-C799-350A06DD0056}"/>
                </a:ext>
              </a:extLst>
            </p:cNvPr>
            <p:cNvSpPr/>
            <p:nvPr/>
          </p:nvSpPr>
          <p:spPr>
            <a:xfrm>
              <a:off x="7923600" y="466042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6" y="0"/>
                  </a:moveTo>
                  <a:lnTo>
                    <a:pt x="1" y="234"/>
                  </a:lnTo>
                  <a:lnTo>
                    <a:pt x="234" y="2802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2">
              <a:extLst>
                <a:ext uri="{FF2B5EF4-FFF2-40B4-BE49-F238E27FC236}">
                  <a16:creationId xmlns:a16="http://schemas.microsoft.com/office/drawing/2014/main" id="{B4B4E561-1C5B-08B0-AD65-413ACFCBAA56}"/>
                </a:ext>
              </a:extLst>
            </p:cNvPr>
            <p:cNvSpPr/>
            <p:nvPr/>
          </p:nvSpPr>
          <p:spPr>
            <a:xfrm>
              <a:off x="7860225" y="4666250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69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2">
              <a:extLst>
                <a:ext uri="{FF2B5EF4-FFF2-40B4-BE49-F238E27FC236}">
                  <a16:creationId xmlns:a16="http://schemas.microsoft.com/office/drawing/2014/main" id="{C49BEA5E-5AC3-9510-0CDA-C9AA62E82B96}"/>
                </a:ext>
              </a:extLst>
            </p:cNvPr>
            <p:cNvSpPr/>
            <p:nvPr/>
          </p:nvSpPr>
          <p:spPr>
            <a:xfrm>
              <a:off x="7790175" y="46095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0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803" y="2502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2">
              <a:extLst>
                <a:ext uri="{FF2B5EF4-FFF2-40B4-BE49-F238E27FC236}">
                  <a16:creationId xmlns:a16="http://schemas.microsoft.com/office/drawing/2014/main" id="{848325C6-554D-8886-8000-06EEAE275475}"/>
                </a:ext>
              </a:extLst>
            </p:cNvPr>
            <p:cNvSpPr/>
            <p:nvPr/>
          </p:nvSpPr>
          <p:spPr>
            <a:xfrm>
              <a:off x="7720975" y="4552000"/>
              <a:ext cx="69225" cy="68400"/>
            </a:xfrm>
            <a:custGeom>
              <a:avLst/>
              <a:gdLst/>
              <a:ahLst/>
              <a:cxnLst/>
              <a:rect l="l" t="t" r="r" b="b"/>
              <a:pathLst>
                <a:path w="2769" h="2736" extrusionOk="0">
                  <a:moveTo>
                    <a:pt x="2569" y="1"/>
                  </a:moveTo>
                  <a:lnTo>
                    <a:pt x="0" y="201"/>
                  </a:lnTo>
                  <a:lnTo>
                    <a:pt x="234" y="2736"/>
                  </a:lnTo>
                  <a:lnTo>
                    <a:pt x="2769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2">
              <a:extLst>
                <a:ext uri="{FF2B5EF4-FFF2-40B4-BE49-F238E27FC236}">
                  <a16:creationId xmlns:a16="http://schemas.microsoft.com/office/drawing/2014/main" id="{9F2350DE-7E9E-669C-54B3-D85960965E25}"/>
                </a:ext>
              </a:extLst>
            </p:cNvPr>
            <p:cNvSpPr/>
            <p:nvPr/>
          </p:nvSpPr>
          <p:spPr>
            <a:xfrm>
              <a:off x="7651750" y="4494475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34" y="2769"/>
                  </a:lnTo>
                  <a:lnTo>
                    <a:pt x="2769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2">
              <a:extLst>
                <a:ext uri="{FF2B5EF4-FFF2-40B4-BE49-F238E27FC236}">
                  <a16:creationId xmlns:a16="http://schemas.microsoft.com/office/drawing/2014/main" id="{7D5ED981-E396-7D18-53BC-E4C894BA1F69}"/>
                </a:ext>
              </a:extLst>
            </p:cNvPr>
            <p:cNvSpPr/>
            <p:nvPr/>
          </p:nvSpPr>
          <p:spPr>
            <a:xfrm>
              <a:off x="7587550" y="449947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69" y="0"/>
                  </a:moveTo>
                  <a:lnTo>
                    <a:pt x="0" y="267"/>
                  </a:lnTo>
                  <a:lnTo>
                    <a:pt x="267" y="2802"/>
                  </a:lnTo>
                  <a:lnTo>
                    <a:pt x="2802" y="2569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2">
              <a:extLst>
                <a:ext uri="{FF2B5EF4-FFF2-40B4-BE49-F238E27FC236}">
                  <a16:creationId xmlns:a16="http://schemas.microsoft.com/office/drawing/2014/main" id="{0E231FB6-C9E9-37A3-6A7D-9E1596E878B7}"/>
                </a:ext>
              </a:extLst>
            </p:cNvPr>
            <p:cNvSpPr/>
            <p:nvPr/>
          </p:nvSpPr>
          <p:spPr>
            <a:xfrm>
              <a:off x="7524150" y="45061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6" y="0"/>
                  </a:moveTo>
                  <a:lnTo>
                    <a:pt x="1" y="200"/>
                  </a:lnTo>
                  <a:lnTo>
                    <a:pt x="268" y="2735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2">
              <a:extLst>
                <a:ext uri="{FF2B5EF4-FFF2-40B4-BE49-F238E27FC236}">
                  <a16:creationId xmlns:a16="http://schemas.microsoft.com/office/drawing/2014/main" id="{89BD04A8-4409-42AB-46F5-56DDE6E23554}"/>
                </a:ext>
              </a:extLst>
            </p:cNvPr>
            <p:cNvSpPr/>
            <p:nvPr/>
          </p:nvSpPr>
          <p:spPr>
            <a:xfrm>
              <a:off x="7761000" y="4155050"/>
              <a:ext cx="324425" cy="321925"/>
            </a:xfrm>
            <a:custGeom>
              <a:avLst/>
              <a:gdLst/>
              <a:ahLst/>
              <a:cxnLst/>
              <a:rect l="l" t="t" r="r" b="b"/>
              <a:pathLst>
                <a:path w="12977" h="12877" fill="none" extrusionOk="0">
                  <a:moveTo>
                    <a:pt x="10408" y="7339"/>
                  </a:moveTo>
                  <a:lnTo>
                    <a:pt x="12976" y="7072"/>
                  </a:lnTo>
                  <a:lnTo>
                    <a:pt x="12709" y="4571"/>
                  </a:lnTo>
                  <a:lnTo>
                    <a:pt x="10174" y="4771"/>
                  </a:lnTo>
                  <a:lnTo>
                    <a:pt x="9974" y="2269"/>
                  </a:lnTo>
                  <a:lnTo>
                    <a:pt x="7406" y="2502"/>
                  </a:lnTo>
                  <a:lnTo>
                    <a:pt x="7172" y="1"/>
                  </a:lnTo>
                  <a:lnTo>
                    <a:pt x="4637" y="201"/>
                  </a:lnTo>
                  <a:lnTo>
                    <a:pt x="4870" y="2736"/>
                  </a:lnTo>
                  <a:lnTo>
                    <a:pt x="2335" y="3003"/>
                  </a:lnTo>
                  <a:lnTo>
                    <a:pt x="2535" y="5505"/>
                  </a:lnTo>
                  <a:lnTo>
                    <a:pt x="0" y="5738"/>
                  </a:lnTo>
                  <a:lnTo>
                    <a:pt x="234" y="8273"/>
                  </a:lnTo>
                  <a:lnTo>
                    <a:pt x="2802" y="8040"/>
                  </a:lnTo>
                  <a:lnTo>
                    <a:pt x="3036" y="10575"/>
                  </a:lnTo>
                  <a:lnTo>
                    <a:pt x="5571" y="10308"/>
                  </a:lnTo>
                  <a:lnTo>
                    <a:pt x="5804" y="12877"/>
                  </a:lnTo>
                  <a:lnTo>
                    <a:pt x="8340" y="12610"/>
                  </a:lnTo>
                  <a:lnTo>
                    <a:pt x="8139" y="10075"/>
                  </a:lnTo>
                  <a:lnTo>
                    <a:pt x="10675" y="9874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2">
              <a:extLst>
                <a:ext uri="{FF2B5EF4-FFF2-40B4-BE49-F238E27FC236}">
                  <a16:creationId xmlns:a16="http://schemas.microsoft.com/office/drawing/2014/main" id="{F35B3B2C-F567-1BF6-048A-8B3AF3076C4F}"/>
                </a:ext>
              </a:extLst>
            </p:cNvPr>
            <p:cNvSpPr/>
            <p:nvPr/>
          </p:nvSpPr>
          <p:spPr>
            <a:xfrm>
              <a:off x="6933750" y="4230950"/>
              <a:ext cx="323575" cy="321925"/>
            </a:xfrm>
            <a:custGeom>
              <a:avLst/>
              <a:gdLst/>
              <a:ahLst/>
              <a:cxnLst/>
              <a:rect l="l" t="t" r="r" b="b"/>
              <a:pathLst>
                <a:path w="12943" h="12877" fill="none" extrusionOk="0">
                  <a:moveTo>
                    <a:pt x="12943" y="7139"/>
                  </a:moveTo>
                  <a:lnTo>
                    <a:pt x="12742" y="4570"/>
                  </a:lnTo>
                  <a:lnTo>
                    <a:pt x="10207" y="4770"/>
                  </a:lnTo>
                  <a:lnTo>
                    <a:pt x="7639" y="5037"/>
                  </a:lnTo>
                  <a:lnTo>
                    <a:pt x="7405" y="2502"/>
                  </a:lnTo>
                  <a:lnTo>
                    <a:pt x="7138" y="0"/>
                  </a:lnTo>
                  <a:lnTo>
                    <a:pt x="4603" y="200"/>
                  </a:lnTo>
                  <a:lnTo>
                    <a:pt x="4870" y="2735"/>
                  </a:lnTo>
                  <a:lnTo>
                    <a:pt x="5104" y="5304"/>
                  </a:lnTo>
                  <a:lnTo>
                    <a:pt x="2569" y="5504"/>
                  </a:lnTo>
                  <a:lnTo>
                    <a:pt x="0" y="5738"/>
                  </a:lnTo>
                  <a:lnTo>
                    <a:pt x="234" y="8306"/>
                  </a:lnTo>
                  <a:lnTo>
                    <a:pt x="2769" y="8039"/>
                  </a:lnTo>
                  <a:lnTo>
                    <a:pt x="5304" y="7806"/>
                  </a:lnTo>
                  <a:lnTo>
                    <a:pt x="5571" y="10341"/>
                  </a:lnTo>
                  <a:lnTo>
                    <a:pt x="5804" y="12876"/>
                  </a:lnTo>
                  <a:lnTo>
                    <a:pt x="8373" y="12643"/>
                  </a:lnTo>
                  <a:lnTo>
                    <a:pt x="8106" y="10074"/>
                  </a:lnTo>
                  <a:lnTo>
                    <a:pt x="7872" y="7572"/>
                  </a:lnTo>
                  <a:lnTo>
                    <a:pt x="10407" y="7339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DD7DB49-6211-C0E8-12CF-3445EF20C2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3736" y="3899126"/>
            <a:ext cx="6559943" cy="1091384"/>
          </a:xfrm>
        </p:spPr>
        <p:txBody>
          <a:bodyPr/>
          <a:lstStyle/>
          <a:p>
            <a:pPr marL="127000" indent="0" algn="ctr">
              <a:buNone/>
            </a:pPr>
            <a:r>
              <a:rPr lang="en-US" dirty="0"/>
              <a:t>Ray Tracing is popularly used because it simulates physically accurate light interactions, making the visual output realistic. </a:t>
            </a:r>
          </a:p>
        </p:txBody>
      </p:sp>
      <p:pic>
        <p:nvPicPr>
          <p:cNvPr id="1026" name="Picture 2" descr="Lion King 2019: what's better and worse about the Disney remake | Vox">
            <a:extLst>
              <a:ext uri="{FF2B5EF4-FFF2-40B4-BE49-F238E27FC236}">
                <a16:creationId xmlns:a16="http://schemas.microsoft.com/office/drawing/2014/main" id="{DAB1EE5B-33EC-5E47-B1AD-E72F23143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061" y="1288691"/>
            <a:ext cx="2258939" cy="229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yberpunk 2077&quot; with path tracing - Digitec">
            <a:extLst>
              <a:ext uri="{FF2B5EF4-FFF2-40B4-BE49-F238E27FC236}">
                <a16:creationId xmlns:a16="http://schemas.microsoft.com/office/drawing/2014/main" id="{5744B28E-406D-8B9C-A857-B1F51A1562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307" y="1287437"/>
            <a:ext cx="4057715" cy="228376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AA2511-D015-84A5-E648-EC2C1679720D}"/>
              </a:ext>
            </a:extLst>
          </p:cNvPr>
          <p:cNvSpPr txBox="1"/>
          <p:nvPr/>
        </p:nvSpPr>
        <p:spPr>
          <a:xfrm>
            <a:off x="1849289" y="3696523"/>
            <a:ext cx="900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Movies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6D1173-E48C-BB73-BA94-98051D5449C0}"/>
              </a:ext>
            </a:extLst>
          </p:cNvPr>
          <p:cNvSpPr txBox="1"/>
          <p:nvPr/>
        </p:nvSpPr>
        <p:spPr>
          <a:xfrm>
            <a:off x="5540150" y="3687025"/>
            <a:ext cx="1420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Video games</a:t>
            </a:r>
          </a:p>
        </p:txBody>
      </p:sp>
    </p:spTree>
    <p:extLst>
      <p:ext uri="{BB962C8B-B14F-4D97-AF65-F5344CB8AC3E}">
        <p14:creationId xmlns:p14="http://schemas.microsoft.com/office/powerpoint/2010/main" val="1317269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>
          <a:extLst>
            <a:ext uri="{FF2B5EF4-FFF2-40B4-BE49-F238E27FC236}">
              <a16:creationId xmlns:a16="http://schemas.microsoft.com/office/drawing/2014/main" id="{8A281C11-C6C2-8C48-A64C-ABA280779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40">
            <a:extLst>
              <a:ext uri="{FF2B5EF4-FFF2-40B4-BE49-F238E27FC236}">
                <a16:creationId xmlns:a16="http://schemas.microsoft.com/office/drawing/2014/main" id="{6EA11D73-4E1E-3D9A-D7A1-CF5031FDEC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8675" y="2364788"/>
            <a:ext cx="5326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 </a:t>
            </a:r>
            <a:endParaRPr dirty="0"/>
          </a:p>
        </p:txBody>
      </p:sp>
      <p:sp>
        <p:nvSpPr>
          <p:cNvPr id="795" name="Google Shape;795;p40">
            <a:extLst>
              <a:ext uri="{FF2B5EF4-FFF2-40B4-BE49-F238E27FC236}">
                <a16:creationId xmlns:a16="http://schemas.microsoft.com/office/drawing/2014/main" id="{7EE24916-BE9B-CF9F-8AE2-E6CA7F2CD09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08675" y="3324576"/>
            <a:ext cx="5326500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Ray Tracing Technique Overview</a:t>
            </a:r>
          </a:p>
        </p:txBody>
      </p:sp>
      <p:sp>
        <p:nvSpPr>
          <p:cNvPr id="796" name="Google Shape;796;p40">
            <a:extLst>
              <a:ext uri="{FF2B5EF4-FFF2-40B4-BE49-F238E27FC236}">
                <a16:creationId xmlns:a16="http://schemas.microsoft.com/office/drawing/2014/main" id="{5968FF44-9C20-2BE7-668F-0059D6EA170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996625" y="1522988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797" name="Google Shape;797;p40">
            <a:extLst>
              <a:ext uri="{FF2B5EF4-FFF2-40B4-BE49-F238E27FC236}">
                <a16:creationId xmlns:a16="http://schemas.microsoft.com/office/drawing/2014/main" id="{1B9F0060-2316-3104-87E1-0C25CBCE2386}"/>
              </a:ext>
            </a:extLst>
          </p:cNvPr>
          <p:cNvGrpSpPr/>
          <p:nvPr/>
        </p:nvGrpSpPr>
        <p:grpSpPr>
          <a:xfrm>
            <a:off x="5454124" y="661324"/>
            <a:ext cx="2058986" cy="943002"/>
            <a:chOff x="5454124" y="661324"/>
            <a:chExt cx="2058986" cy="943002"/>
          </a:xfrm>
        </p:grpSpPr>
        <p:grpSp>
          <p:nvGrpSpPr>
            <p:cNvPr id="798" name="Google Shape;798;p40">
              <a:extLst>
                <a:ext uri="{FF2B5EF4-FFF2-40B4-BE49-F238E27FC236}">
                  <a16:creationId xmlns:a16="http://schemas.microsoft.com/office/drawing/2014/main" id="{A3F6DB0F-790E-9783-CE71-E2E8F4E09AD8}"/>
                </a:ext>
              </a:extLst>
            </p:cNvPr>
            <p:cNvGrpSpPr/>
            <p:nvPr/>
          </p:nvGrpSpPr>
          <p:grpSpPr>
            <a:xfrm>
              <a:off x="5454124" y="661324"/>
              <a:ext cx="2058986" cy="943002"/>
              <a:chOff x="5865009" y="2043415"/>
              <a:chExt cx="1098126" cy="639627"/>
            </a:xfrm>
          </p:grpSpPr>
          <p:sp>
            <p:nvSpPr>
              <p:cNvPr id="799" name="Google Shape;799;p40">
                <a:extLst>
                  <a:ext uri="{FF2B5EF4-FFF2-40B4-BE49-F238E27FC236}">
                    <a16:creationId xmlns:a16="http://schemas.microsoft.com/office/drawing/2014/main" id="{ECBC4124-2508-6B84-BEC8-C68DC859A7FA}"/>
                  </a:ext>
                </a:extLst>
              </p:cNvPr>
              <p:cNvSpPr/>
              <p:nvPr/>
            </p:nvSpPr>
            <p:spPr>
              <a:xfrm>
                <a:off x="6011266" y="2572732"/>
                <a:ext cx="22096" cy="8939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2569" extrusionOk="0">
                    <a:moveTo>
                      <a:pt x="0" y="0"/>
                    </a:moveTo>
                    <a:lnTo>
                      <a:pt x="0" y="2569"/>
                    </a:lnTo>
                    <a:lnTo>
                      <a:pt x="634" y="2569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40">
                <a:extLst>
                  <a:ext uri="{FF2B5EF4-FFF2-40B4-BE49-F238E27FC236}">
                    <a16:creationId xmlns:a16="http://schemas.microsoft.com/office/drawing/2014/main" id="{ACA7A8ED-BB8C-E420-EF6B-8E918353B61A}"/>
                  </a:ext>
                </a:extLst>
              </p:cNvPr>
              <p:cNvSpPr/>
              <p:nvPr/>
            </p:nvSpPr>
            <p:spPr>
              <a:xfrm>
                <a:off x="6033328" y="2660945"/>
                <a:ext cx="20913" cy="22096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35" extrusionOk="0">
                    <a:moveTo>
                      <a:pt x="0" y="1"/>
                    </a:moveTo>
                    <a:lnTo>
                      <a:pt x="0" y="634"/>
                    </a:lnTo>
                    <a:lnTo>
                      <a:pt x="601" y="634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40">
                <a:extLst>
                  <a:ext uri="{FF2B5EF4-FFF2-40B4-BE49-F238E27FC236}">
                    <a16:creationId xmlns:a16="http://schemas.microsoft.com/office/drawing/2014/main" id="{BF768EF3-64E5-086A-AE5B-50DE454B153A}"/>
                  </a:ext>
                </a:extLst>
              </p:cNvPr>
              <p:cNvSpPr/>
              <p:nvPr/>
            </p:nvSpPr>
            <p:spPr>
              <a:xfrm>
                <a:off x="6054207" y="2640066"/>
                <a:ext cx="22096" cy="20913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01" extrusionOk="0">
                    <a:moveTo>
                      <a:pt x="1" y="0"/>
                    </a:moveTo>
                    <a:lnTo>
                      <a:pt x="1" y="601"/>
                    </a:lnTo>
                    <a:lnTo>
                      <a:pt x="634" y="60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40">
                <a:extLst>
                  <a:ext uri="{FF2B5EF4-FFF2-40B4-BE49-F238E27FC236}">
                    <a16:creationId xmlns:a16="http://schemas.microsoft.com/office/drawing/2014/main" id="{4A021542-6841-7890-A46B-86130CCA4655}"/>
                  </a:ext>
                </a:extLst>
              </p:cNvPr>
              <p:cNvSpPr/>
              <p:nvPr/>
            </p:nvSpPr>
            <p:spPr>
              <a:xfrm>
                <a:off x="6078601" y="2615673"/>
                <a:ext cx="20913" cy="22096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35" extrusionOk="0">
                    <a:moveTo>
                      <a:pt x="0" y="1"/>
                    </a:moveTo>
                    <a:lnTo>
                      <a:pt x="0" y="634"/>
                    </a:lnTo>
                    <a:lnTo>
                      <a:pt x="600" y="634"/>
                    </a:lnTo>
                    <a:lnTo>
                      <a:pt x="60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40">
                <a:extLst>
                  <a:ext uri="{FF2B5EF4-FFF2-40B4-BE49-F238E27FC236}">
                    <a16:creationId xmlns:a16="http://schemas.microsoft.com/office/drawing/2014/main" id="{F01CC798-C146-42BD-0B59-E19418A7F535}"/>
                  </a:ext>
                </a:extLst>
              </p:cNvPr>
              <p:cNvSpPr/>
              <p:nvPr/>
            </p:nvSpPr>
            <p:spPr>
              <a:xfrm>
                <a:off x="6099480" y="2594794"/>
                <a:ext cx="22096" cy="20913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01" extrusionOk="0">
                    <a:moveTo>
                      <a:pt x="0" y="0"/>
                    </a:moveTo>
                    <a:lnTo>
                      <a:pt x="0" y="601"/>
                    </a:lnTo>
                    <a:lnTo>
                      <a:pt x="634" y="60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40">
                <a:extLst>
                  <a:ext uri="{FF2B5EF4-FFF2-40B4-BE49-F238E27FC236}">
                    <a16:creationId xmlns:a16="http://schemas.microsoft.com/office/drawing/2014/main" id="{4D5B8A53-521A-FC45-016C-3E8D1DC832F6}"/>
                  </a:ext>
                </a:extLst>
              </p:cNvPr>
              <p:cNvSpPr/>
              <p:nvPr/>
            </p:nvSpPr>
            <p:spPr>
              <a:xfrm>
                <a:off x="6122690" y="2572732"/>
                <a:ext cx="22096" cy="22096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1" y="0"/>
                    </a:moveTo>
                    <a:lnTo>
                      <a:pt x="1" y="634"/>
                    </a:lnTo>
                    <a:lnTo>
                      <a:pt x="634" y="634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40">
                <a:extLst>
                  <a:ext uri="{FF2B5EF4-FFF2-40B4-BE49-F238E27FC236}">
                    <a16:creationId xmlns:a16="http://schemas.microsoft.com/office/drawing/2014/main" id="{42661F08-0935-1B78-6F40-C7C9DF29E7F8}"/>
                  </a:ext>
                </a:extLst>
              </p:cNvPr>
              <p:cNvSpPr/>
              <p:nvPr/>
            </p:nvSpPr>
            <p:spPr>
              <a:xfrm>
                <a:off x="6122690" y="2572732"/>
                <a:ext cx="774244" cy="22096"/>
              </a:xfrm>
              <a:custGeom>
                <a:avLst/>
                <a:gdLst/>
                <a:ahLst/>
                <a:cxnLst/>
                <a:rect l="l" t="t" r="r" b="b"/>
                <a:pathLst>
                  <a:path w="22250" h="635" extrusionOk="0">
                    <a:moveTo>
                      <a:pt x="1" y="0"/>
                    </a:moveTo>
                    <a:lnTo>
                      <a:pt x="1" y="634"/>
                    </a:lnTo>
                    <a:lnTo>
                      <a:pt x="22250" y="634"/>
                    </a:lnTo>
                    <a:lnTo>
                      <a:pt x="2225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40">
                <a:extLst>
                  <a:ext uri="{FF2B5EF4-FFF2-40B4-BE49-F238E27FC236}">
                    <a16:creationId xmlns:a16="http://schemas.microsoft.com/office/drawing/2014/main" id="{3E7EF862-1EB2-43C1-66B2-2B3E3E87A4E3}"/>
                  </a:ext>
                </a:extLst>
              </p:cNvPr>
              <p:cNvSpPr/>
              <p:nvPr/>
            </p:nvSpPr>
            <p:spPr>
              <a:xfrm>
                <a:off x="5931161" y="2572732"/>
                <a:ext cx="102200" cy="22096"/>
              </a:xfrm>
              <a:custGeom>
                <a:avLst/>
                <a:gdLst/>
                <a:ahLst/>
                <a:cxnLst/>
                <a:rect l="l" t="t" r="r" b="b"/>
                <a:pathLst>
                  <a:path w="2937" h="635" extrusionOk="0">
                    <a:moveTo>
                      <a:pt x="1" y="0"/>
                    </a:moveTo>
                    <a:lnTo>
                      <a:pt x="1" y="634"/>
                    </a:lnTo>
                    <a:lnTo>
                      <a:pt x="2936" y="634"/>
                    </a:lnTo>
                    <a:lnTo>
                      <a:pt x="29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40">
                <a:extLst>
                  <a:ext uri="{FF2B5EF4-FFF2-40B4-BE49-F238E27FC236}">
                    <a16:creationId xmlns:a16="http://schemas.microsoft.com/office/drawing/2014/main" id="{D034ACE1-4B92-C296-1C18-90A3B6014EDF}"/>
                  </a:ext>
                </a:extLst>
              </p:cNvPr>
              <p:cNvSpPr/>
              <p:nvPr/>
            </p:nvSpPr>
            <p:spPr>
              <a:xfrm>
                <a:off x="5931161" y="2043415"/>
                <a:ext cx="964621" cy="20913"/>
              </a:xfrm>
              <a:custGeom>
                <a:avLst/>
                <a:gdLst/>
                <a:ahLst/>
                <a:cxnLst/>
                <a:rect l="l" t="t" r="r" b="b"/>
                <a:pathLst>
                  <a:path w="27721" h="601" extrusionOk="0">
                    <a:moveTo>
                      <a:pt x="1" y="0"/>
                    </a:moveTo>
                    <a:lnTo>
                      <a:pt x="1" y="601"/>
                    </a:lnTo>
                    <a:lnTo>
                      <a:pt x="27721" y="601"/>
                    </a:lnTo>
                    <a:lnTo>
                      <a:pt x="2772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40">
                <a:extLst>
                  <a:ext uri="{FF2B5EF4-FFF2-40B4-BE49-F238E27FC236}">
                    <a16:creationId xmlns:a16="http://schemas.microsoft.com/office/drawing/2014/main" id="{588DC3BF-FB18-764B-4B48-40BFAEDBD180}"/>
                  </a:ext>
                </a:extLst>
              </p:cNvPr>
              <p:cNvSpPr/>
              <p:nvPr/>
            </p:nvSpPr>
            <p:spPr>
              <a:xfrm>
                <a:off x="6941039" y="2109566"/>
                <a:ext cx="22096" cy="417918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2010" extrusionOk="0">
                    <a:moveTo>
                      <a:pt x="0" y="1"/>
                    </a:moveTo>
                    <a:lnTo>
                      <a:pt x="0" y="12009"/>
                    </a:lnTo>
                    <a:lnTo>
                      <a:pt x="634" y="12009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40">
                <a:extLst>
                  <a:ext uri="{FF2B5EF4-FFF2-40B4-BE49-F238E27FC236}">
                    <a16:creationId xmlns:a16="http://schemas.microsoft.com/office/drawing/2014/main" id="{242A11D2-19D4-00A2-450A-EFFA3B9603EE}"/>
                  </a:ext>
                </a:extLst>
              </p:cNvPr>
              <p:cNvSpPr/>
              <p:nvPr/>
            </p:nvSpPr>
            <p:spPr>
              <a:xfrm>
                <a:off x="6895766" y="2064294"/>
                <a:ext cx="22096" cy="22096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1" y="1"/>
                    </a:moveTo>
                    <a:lnTo>
                      <a:pt x="1" y="635"/>
                    </a:lnTo>
                    <a:lnTo>
                      <a:pt x="634" y="635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40">
                <a:extLst>
                  <a:ext uri="{FF2B5EF4-FFF2-40B4-BE49-F238E27FC236}">
                    <a16:creationId xmlns:a16="http://schemas.microsoft.com/office/drawing/2014/main" id="{024399DC-6495-E7B0-1B99-AD01DA163402}"/>
                  </a:ext>
                </a:extLst>
              </p:cNvPr>
              <p:cNvSpPr/>
              <p:nvPr/>
            </p:nvSpPr>
            <p:spPr>
              <a:xfrm>
                <a:off x="6917828" y="2088687"/>
                <a:ext cx="22096" cy="20913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01" extrusionOk="0">
                    <a:moveTo>
                      <a:pt x="0" y="0"/>
                    </a:moveTo>
                    <a:lnTo>
                      <a:pt x="0" y="601"/>
                    </a:lnTo>
                    <a:lnTo>
                      <a:pt x="634" y="60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40">
                <a:extLst>
                  <a:ext uri="{FF2B5EF4-FFF2-40B4-BE49-F238E27FC236}">
                    <a16:creationId xmlns:a16="http://schemas.microsoft.com/office/drawing/2014/main" id="{F29AA935-9612-B626-5C6E-CF836B225FAE}"/>
                  </a:ext>
                </a:extLst>
              </p:cNvPr>
              <p:cNvSpPr/>
              <p:nvPr/>
            </p:nvSpPr>
            <p:spPr>
              <a:xfrm>
                <a:off x="6895766" y="2549521"/>
                <a:ext cx="22096" cy="22096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1" y="0"/>
                    </a:moveTo>
                    <a:lnTo>
                      <a:pt x="1" y="634"/>
                    </a:lnTo>
                    <a:lnTo>
                      <a:pt x="634" y="634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40">
                <a:extLst>
                  <a:ext uri="{FF2B5EF4-FFF2-40B4-BE49-F238E27FC236}">
                    <a16:creationId xmlns:a16="http://schemas.microsoft.com/office/drawing/2014/main" id="{3CAD972A-8D33-B958-A7C4-DBC9F5264C65}"/>
                  </a:ext>
                </a:extLst>
              </p:cNvPr>
              <p:cNvSpPr/>
              <p:nvPr/>
            </p:nvSpPr>
            <p:spPr>
              <a:xfrm>
                <a:off x="6917828" y="2527459"/>
                <a:ext cx="22096" cy="22096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0" y="0"/>
                    </a:moveTo>
                    <a:lnTo>
                      <a:pt x="0" y="634"/>
                    </a:lnTo>
                    <a:lnTo>
                      <a:pt x="634" y="634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40">
                <a:extLst>
                  <a:ext uri="{FF2B5EF4-FFF2-40B4-BE49-F238E27FC236}">
                    <a16:creationId xmlns:a16="http://schemas.microsoft.com/office/drawing/2014/main" id="{D64A9D92-8182-1C78-1FE1-8852A555D6C6}"/>
                  </a:ext>
                </a:extLst>
              </p:cNvPr>
              <p:cNvSpPr/>
              <p:nvPr/>
            </p:nvSpPr>
            <p:spPr>
              <a:xfrm>
                <a:off x="5865009" y="2109566"/>
                <a:ext cx="20913" cy="417918"/>
              </a:xfrm>
              <a:custGeom>
                <a:avLst/>
                <a:gdLst/>
                <a:ahLst/>
                <a:cxnLst/>
                <a:rect l="l" t="t" r="r" b="b"/>
                <a:pathLst>
                  <a:path w="601" h="12010" extrusionOk="0">
                    <a:moveTo>
                      <a:pt x="0" y="1"/>
                    </a:moveTo>
                    <a:lnTo>
                      <a:pt x="0" y="12009"/>
                    </a:lnTo>
                    <a:lnTo>
                      <a:pt x="601" y="12009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40">
                <a:extLst>
                  <a:ext uri="{FF2B5EF4-FFF2-40B4-BE49-F238E27FC236}">
                    <a16:creationId xmlns:a16="http://schemas.microsoft.com/office/drawing/2014/main" id="{13198936-E1E1-0B13-3731-21012BFEF7E9}"/>
                  </a:ext>
                </a:extLst>
              </p:cNvPr>
              <p:cNvSpPr/>
              <p:nvPr/>
            </p:nvSpPr>
            <p:spPr>
              <a:xfrm>
                <a:off x="5907950" y="2064294"/>
                <a:ext cx="22096" cy="22096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1" y="1"/>
                    </a:moveTo>
                    <a:lnTo>
                      <a:pt x="1" y="635"/>
                    </a:lnTo>
                    <a:lnTo>
                      <a:pt x="634" y="635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40">
                <a:extLst>
                  <a:ext uri="{FF2B5EF4-FFF2-40B4-BE49-F238E27FC236}">
                    <a16:creationId xmlns:a16="http://schemas.microsoft.com/office/drawing/2014/main" id="{A2A18FE0-6D67-CD33-B7E8-2576F516ACE6}"/>
                  </a:ext>
                </a:extLst>
              </p:cNvPr>
              <p:cNvSpPr/>
              <p:nvPr/>
            </p:nvSpPr>
            <p:spPr>
              <a:xfrm>
                <a:off x="5885888" y="2088687"/>
                <a:ext cx="22096" cy="20913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01" extrusionOk="0">
                    <a:moveTo>
                      <a:pt x="1" y="0"/>
                    </a:moveTo>
                    <a:lnTo>
                      <a:pt x="1" y="601"/>
                    </a:lnTo>
                    <a:lnTo>
                      <a:pt x="635" y="601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40">
                <a:extLst>
                  <a:ext uri="{FF2B5EF4-FFF2-40B4-BE49-F238E27FC236}">
                    <a16:creationId xmlns:a16="http://schemas.microsoft.com/office/drawing/2014/main" id="{09533E64-C0FD-5935-7CDC-E9410F98B390}"/>
                  </a:ext>
                </a:extLst>
              </p:cNvPr>
              <p:cNvSpPr/>
              <p:nvPr/>
            </p:nvSpPr>
            <p:spPr>
              <a:xfrm>
                <a:off x="5907950" y="2549521"/>
                <a:ext cx="22096" cy="22096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1" y="0"/>
                    </a:moveTo>
                    <a:lnTo>
                      <a:pt x="1" y="634"/>
                    </a:lnTo>
                    <a:lnTo>
                      <a:pt x="634" y="634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40">
                <a:extLst>
                  <a:ext uri="{FF2B5EF4-FFF2-40B4-BE49-F238E27FC236}">
                    <a16:creationId xmlns:a16="http://schemas.microsoft.com/office/drawing/2014/main" id="{7DC521C9-C536-1F84-DFF0-4EA6EB542C5A}"/>
                  </a:ext>
                </a:extLst>
              </p:cNvPr>
              <p:cNvSpPr/>
              <p:nvPr/>
            </p:nvSpPr>
            <p:spPr>
              <a:xfrm>
                <a:off x="5885888" y="2527459"/>
                <a:ext cx="22096" cy="22096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1" y="0"/>
                    </a:moveTo>
                    <a:lnTo>
                      <a:pt x="1" y="634"/>
                    </a:lnTo>
                    <a:lnTo>
                      <a:pt x="635" y="634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8" name="Google Shape;818;p40">
              <a:extLst>
                <a:ext uri="{FF2B5EF4-FFF2-40B4-BE49-F238E27FC236}">
                  <a16:creationId xmlns:a16="http://schemas.microsoft.com/office/drawing/2014/main" id="{A58820C6-847F-79E2-F609-736991D0E14D}"/>
                </a:ext>
              </a:extLst>
            </p:cNvPr>
            <p:cNvGrpSpPr/>
            <p:nvPr/>
          </p:nvGrpSpPr>
          <p:grpSpPr>
            <a:xfrm>
              <a:off x="5901175" y="725600"/>
              <a:ext cx="1265025" cy="681500"/>
              <a:chOff x="5901175" y="725600"/>
              <a:chExt cx="1265025" cy="681500"/>
            </a:xfrm>
          </p:grpSpPr>
          <p:sp>
            <p:nvSpPr>
              <p:cNvPr id="819" name="Google Shape;819;p40">
                <a:extLst>
                  <a:ext uri="{FF2B5EF4-FFF2-40B4-BE49-F238E27FC236}">
                    <a16:creationId xmlns:a16="http://schemas.microsoft.com/office/drawing/2014/main" id="{DF25CD0C-55EF-C267-1719-D1D290DC6B46}"/>
                  </a:ext>
                </a:extLst>
              </p:cNvPr>
              <p:cNvSpPr/>
              <p:nvPr/>
            </p:nvSpPr>
            <p:spPr>
              <a:xfrm>
                <a:off x="6147525" y="918250"/>
                <a:ext cx="783300" cy="309600"/>
              </a:xfrm>
              <a:prstGeom prst="rtTriangl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40">
                <a:extLst>
                  <a:ext uri="{FF2B5EF4-FFF2-40B4-BE49-F238E27FC236}">
                    <a16:creationId xmlns:a16="http://schemas.microsoft.com/office/drawing/2014/main" id="{3B14A879-6CC1-8835-45C6-4FA73471C08C}"/>
                  </a:ext>
                </a:extLst>
              </p:cNvPr>
              <p:cNvSpPr txBox="1"/>
              <p:nvPr/>
            </p:nvSpPr>
            <p:spPr>
              <a:xfrm>
                <a:off x="5901175" y="725600"/>
                <a:ext cx="3339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1">
                    <a:latin typeface="Fira Code"/>
                    <a:ea typeface="Fira Code"/>
                    <a:cs typeface="Fira Code"/>
                    <a:sym typeface="Fira Code"/>
                  </a:rPr>
                  <a:t>x</a:t>
                </a:r>
                <a:endParaRPr sz="1100" b="1">
                  <a:latin typeface="Fira Code"/>
                  <a:ea typeface="Fira Code"/>
                  <a:cs typeface="Fira Code"/>
                  <a:sym typeface="Fira Code"/>
                </a:endParaRPr>
              </a:p>
            </p:txBody>
          </p:sp>
          <p:sp>
            <p:nvSpPr>
              <p:cNvPr id="821" name="Google Shape;821;p40">
                <a:extLst>
                  <a:ext uri="{FF2B5EF4-FFF2-40B4-BE49-F238E27FC236}">
                    <a16:creationId xmlns:a16="http://schemas.microsoft.com/office/drawing/2014/main" id="{F444AC15-63EF-B710-2DC5-54A32874EBF4}"/>
                  </a:ext>
                </a:extLst>
              </p:cNvPr>
              <p:cNvSpPr txBox="1"/>
              <p:nvPr/>
            </p:nvSpPr>
            <p:spPr>
              <a:xfrm>
                <a:off x="6832300" y="1053100"/>
                <a:ext cx="3339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1">
                    <a:latin typeface="Fira Code"/>
                    <a:ea typeface="Fira Code"/>
                    <a:cs typeface="Fira Code"/>
                    <a:sym typeface="Fira Code"/>
                  </a:rPr>
                  <a:t>y</a:t>
                </a:r>
                <a:endParaRPr sz="1100" b="1">
                  <a:latin typeface="Fira Code"/>
                  <a:ea typeface="Fira Code"/>
                  <a:cs typeface="Fira Code"/>
                  <a:sym typeface="Fira Code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88440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>
          <a:extLst>
            <a:ext uri="{FF2B5EF4-FFF2-40B4-BE49-F238E27FC236}">
              <a16:creationId xmlns:a16="http://schemas.microsoft.com/office/drawing/2014/main" id="{E16E130C-19D0-0DBC-E9FB-9EB26BAD6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42">
            <a:extLst>
              <a:ext uri="{FF2B5EF4-FFF2-40B4-BE49-F238E27FC236}">
                <a16:creationId xmlns:a16="http://schemas.microsoft.com/office/drawing/2014/main" id="{1E00E1A1-D69D-D019-E3B9-3566326618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5401" y="567953"/>
            <a:ext cx="623667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2.1 How to trace rays into the scene</a:t>
            </a:r>
            <a:endParaRPr sz="2800" dirty="0"/>
          </a:p>
        </p:txBody>
      </p:sp>
      <p:grpSp>
        <p:nvGrpSpPr>
          <p:cNvPr id="858" name="Google Shape;858;p42">
            <a:extLst>
              <a:ext uri="{FF2B5EF4-FFF2-40B4-BE49-F238E27FC236}">
                <a16:creationId xmlns:a16="http://schemas.microsoft.com/office/drawing/2014/main" id="{31E0D5D6-AABB-82D6-8608-705FEC3CD421}"/>
              </a:ext>
            </a:extLst>
          </p:cNvPr>
          <p:cNvGrpSpPr/>
          <p:nvPr/>
        </p:nvGrpSpPr>
        <p:grpSpPr>
          <a:xfrm>
            <a:off x="7915879" y="459834"/>
            <a:ext cx="1016242" cy="639649"/>
            <a:chOff x="6724425" y="3889875"/>
            <a:chExt cx="1575325" cy="991550"/>
          </a:xfrm>
        </p:grpSpPr>
        <p:sp>
          <p:nvSpPr>
            <p:cNvPr id="859" name="Google Shape;859;p42">
              <a:extLst>
                <a:ext uri="{FF2B5EF4-FFF2-40B4-BE49-F238E27FC236}">
                  <a16:creationId xmlns:a16="http://schemas.microsoft.com/office/drawing/2014/main" id="{50FBC75A-F04C-7236-BC16-420E50E6AD9E}"/>
                </a:ext>
              </a:extLst>
            </p:cNvPr>
            <p:cNvSpPr/>
            <p:nvPr/>
          </p:nvSpPr>
          <p:spPr>
            <a:xfrm>
              <a:off x="7424925" y="413170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69" y="1"/>
                  </a:moveTo>
                  <a:lnTo>
                    <a:pt x="0" y="268"/>
                  </a:lnTo>
                  <a:lnTo>
                    <a:pt x="267" y="2803"/>
                  </a:lnTo>
                  <a:lnTo>
                    <a:pt x="2802" y="25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2">
              <a:extLst>
                <a:ext uri="{FF2B5EF4-FFF2-40B4-BE49-F238E27FC236}">
                  <a16:creationId xmlns:a16="http://schemas.microsoft.com/office/drawing/2014/main" id="{907264AB-6A2F-6708-F6DC-73381949BD0B}"/>
                </a:ext>
              </a:extLst>
            </p:cNvPr>
            <p:cNvSpPr/>
            <p:nvPr/>
          </p:nvSpPr>
          <p:spPr>
            <a:xfrm>
              <a:off x="7361550" y="41383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1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2">
              <a:extLst>
                <a:ext uri="{FF2B5EF4-FFF2-40B4-BE49-F238E27FC236}">
                  <a16:creationId xmlns:a16="http://schemas.microsoft.com/office/drawing/2014/main" id="{D894BEE4-772A-CA28-AEEB-3A6F2977F139}"/>
                </a:ext>
              </a:extLst>
            </p:cNvPr>
            <p:cNvSpPr/>
            <p:nvPr/>
          </p:nvSpPr>
          <p:spPr>
            <a:xfrm>
              <a:off x="7291500" y="4080825"/>
              <a:ext cx="70075" cy="68425"/>
            </a:xfrm>
            <a:custGeom>
              <a:avLst/>
              <a:gdLst/>
              <a:ahLst/>
              <a:cxnLst/>
              <a:rect l="l" t="t" r="r" b="b"/>
              <a:pathLst>
                <a:path w="2803" h="2737" extrusionOk="0">
                  <a:moveTo>
                    <a:pt x="2569" y="1"/>
                  </a:moveTo>
                  <a:lnTo>
                    <a:pt x="0" y="201"/>
                  </a:lnTo>
                  <a:lnTo>
                    <a:pt x="267" y="2736"/>
                  </a:lnTo>
                  <a:lnTo>
                    <a:pt x="2802" y="25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2">
              <a:extLst>
                <a:ext uri="{FF2B5EF4-FFF2-40B4-BE49-F238E27FC236}">
                  <a16:creationId xmlns:a16="http://schemas.microsoft.com/office/drawing/2014/main" id="{71425820-FE6C-E145-AD47-E58B60211B36}"/>
                </a:ext>
              </a:extLst>
            </p:cNvPr>
            <p:cNvSpPr/>
            <p:nvPr/>
          </p:nvSpPr>
          <p:spPr>
            <a:xfrm>
              <a:off x="7223100" y="4023300"/>
              <a:ext cx="68425" cy="69225"/>
            </a:xfrm>
            <a:custGeom>
              <a:avLst/>
              <a:gdLst/>
              <a:ahLst/>
              <a:cxnLst/>
              <a:rect l="l" t="t" r="r" b="b"/>
              <a:pathLst>
                <a:path w="2737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01" y="2769"/>
                  </a:lnTo>
                  <a:lnTo>
                    <a:pt x="2736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2">
              <a:extLst>
                <a:ext uri="{FF2B5EF4-FFF2-40B4-BE49-F238E27FC236}">
                  <a16:creationId xmlns:a16="http://schemas.microsoft.com/office/drawing/2014/main" id="{429BD8E7-35A7-36AA-D3DE-85E0C6A0EDA2}"/>
                </a:ext>
              </a:extLst>
            </p:cNvPr>
            <p:cNvSpPr/>
            <p:nvPr/>
          </p:nvSpPr>
          <p:spPr>
            <a:xfrm>
              <a:off x="7153050" y="3965750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68" y="2769"/>
                  </a:lnTo>
                  <a:lnTo>
                    <a:pt x="2803" y="2502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2">
              <a:extLst>
                <a:ext uri="{FF2B5EF4-FFF2-40B4-BE49-F238E27FC236}">
                  <a16:creationId xmlns:a16="http://schemas.microsoft.com/office/drawing/2014/main" id="{EA55A82B-2167-ACFB-6164-EB8B75EDA7A7}"/>
                </a:ext>
              </a:extLst>
            </p:cNvPr>
            <p:cNvSpPr/>
            <p:nvPr/>
          </p:nvSpPr>
          <p:spPr>
            <a:xfrm>
              <a:off x="7089675" y="3971600"/>
              <a:ext cx="70075" cy="69225"/>
            </a:xfrm>
            <a:custGeom>
              <a:avLst/>
              <a:gdLst/>
              <a:ahLst/>
              <a:cxnLst/>
              <a:rect l="l" t="t" r="r" b="b"/>
              <a:pathLst>
                <a:path w="2803" h="2769" extrusionOk="0">
                  <a:moveTo>
                    <a:pt x="2536" y="0"/>
                  </a:moveTo>
                  <a:lnTo>
                    <a:pt x="1" y="234"/>
                  </a:lnTo>
                  <a:lnTo>
                    <a:pt x="201" y="2769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2">
              <a:extLst>
                <a:ext uri="{FF2B5EF4-FFF2-40B4-BE49-F238E27FC236}">
                  <a16:creationId xmlns:a16="http://schemas.microsoft.com/office/drawing/2014/main" id="{542BFF98-CBC1-0F74-BB76-307B1ABFE697}"/>
                </a:ext>
              </a:extLst>
            </p:cNvPr>
            <p:cNvSpPr/>
            <p:nvPr/>
          </p:nvSpPr>
          <p:spPr>
            <a:xfrm>
              <a:off x="7026300" y="3977425"/>
              <a:ext cx="68400" cy="69250"/>
            </a:xfrm>
            <a:custGeom>
              <a:avLst/>
              <a:gdLst/>
              <a:ahLst/>
              <a:cxnLst/>
              <a:rect l="l" t="t" r="r" b="b"/>
              <a:pathLst>
                <a:path w="2736" h="2770" extrusionOk="0">
                  <a:moveTo>
                    <a:pt x="2536" y="1"/>
                  </a:moveTo>
                  <a:lnTo>
                    <a:pt x="1" y="267"/>
                  </a:lnTo>
                  <a:lnTo>
                    <a:pt x="201" y="2769"/>
                  </a:lnTo>
                  <a:lnTo>
                    <a:pt x="2736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2">
              <a:extLst>
                <a:ext uri="{FF2B5EF4-FFF2-40B4-BE49-F238E27FC236}">
                  <a16:creationId xmlns:a16="http://schemas.microsoft.com/office/drawing/2014/main" id="{218C3B77-4096-2F13-DC64-1A22794B591B}"/>
                </a:ext>
              </a:extLst>
            </p:cNvPr>
            <p:cNvSpPr/>
            <p:nvPr/>
          </p:nvSpPr>
          <p:spPr>
            <a:xfrm>
              <a:off x="6962100" y="3984100"/>
              <a:ext cx="69225" cy="68400"/>
            </a:xfrm>
            <a:custGeom>
              <a:avLst/>
              <a:gdLst/>
              <a:ahLst/>
              <a:cxnLst/>
              <a:rect l="l" t="t" r="r" b="b"/>
              <a:pathLst>
                <a:path w="2769" h="2736" extrusionOk="0">
                  <a:moveTo>
                    <a:pt x="2569" y="0"/>
                  </a:moveTo>
                  <a:lnTo>
                    <a:pt x="0" y="201"/>
                  </a:lnTo>
                  <a:lnTo>
                    <a:pt x="234" y="2736"/>
                  </a:lnTo>
                  <a:lnTo>
                    <a:pt x="2769" y="2502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2">
              <a:extLst>
                <a:ext uri="{FF2B5EF4-FFF2-40B4-BE49-F238E27FC236}">
                  <a16:creationId xmlns:a16="http://schemas.microsoft.com/office/drawing/2014/main" id="{BA9974FA-8AD6-ED4D-8501-DCBD459527EA}"/>
                </a:ext>
              </a:extLst>
            </p:cNvPr>
            <p:cNvSpPr/>
            <p:nvPr/>
          </p:nvSpPr>
          <p:spPr>
            <a:xfrm>
              <a:off x="6898725" y="3989100"/>
              <a:ext cx="69225" cy="68400"/>
            </a:xfrm>
            <a:custGeom>
              <a:avLst/>
              <a:gdLst/>
              <a:ahLst/>
              <a:cxnLst/>
              <a:rect l="l" t="t" r="r" b="b"/>
              <a:pathLst>
                <a:path w="2769" h="2736" extrusionOk="0">
                  <a:moveTo>
                    <a:pt x="2535" y="1"/>
                  </a:moveTo>
                  <a:lnTo>
                    <a:pt x="0" y="234"/>
                  </a:lnTo>
                  <a:lnTo>
                    <a:pt x="200" y="2736"/>
                  </a:lnTo>
                  <a:lnTo>
                    <a:pt x="2769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2">
              <a:extLst>
                <a:ext uri="{FF2B5EF4-FFF2-40B4-BE49-F238E27FC236}">
                  <a16:creationId xmlns:a16="http://schemas.microsoft.com/office/drawing/2014/main" id="{C17D5445-539F-8F00-4A4D-8D6A3A2DD97E}"/>
                </a:ext>
              </a:extLst>
            </p:cNvPr>
            <p:cNvSpPr/>
            <p:nvPr/>
          </p:nvSpPr>
          <p:spPr>
            <a:xfrm>
              <a:off x="6840350" y="405747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5" y="1"/>
                  </a:moveTo>
                  <a:lnTo>
                    <a:pt x="0" y="268"/>
                  </a:lnTo>
                  <a:lnTo>
                    <a:pt x="267" y="2803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2">
              <a:extLst>
                <a:ext uri="{FF2B5EF4-FFF2-40B4-BE49-F238E27FC236}">
                  <a16:creationId xmlns:a16="http://schemas.microsoft.com/office/drawing/2014/main" id="{717DE32E-762C-B823-BDFD-CB119463DE9C}"/>
                </a:ext>
              </a:extLst>
            </p:cNvPr>
            <p:cNvSpPr/>
            <p:nvPr/>
          </p:nvSpPr>
          <p:spPr>
            <a:xfrm>
              <a:off x="6782800" y="412752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0" y="201"/>
                  </a:lnTo>
                  <a:lnTo>
                    <a:pt x="267" y="2770"/>
                  </a:lnTo>
                  <a:lnTo>
                    <a:pt x="2802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2">
              <a:extLst>
                <a:ext uri="{FF2B5EF4-FFF2-40B4-BE49-F238E27FC236}">
                  <a16:creationId xmlns:a16="http://schemas.microsoft.com/office/drawing/2014/main" id="{03DD3DFA-267E-0B5C-7BB8-D7D6D6FF172A}"/>
                </a:ext>
              </a:extLst>
            </p:cNvPr>
            <p:cNvSpPr/>
            <p:nvPr/>
          </p:nvSpPr>
          <p:spPr>
            <a:xfrm>
              <a:off x="6724425" y="41967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602" y="1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6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2">
              <a:extLst>
                <a:ext uri="{FF2B5EF4-FFF2-40B4-BE49-F238E27FC236}">
                  <a16:creationId xmlns:a16="http://schemas.microsoft.com/office/drawing/2014/main" id="{4A681B5A-2CC3-4463-01AC-62B08CA4D035}"/>
                </a:ext>
              </a:extLst>
            </p:cNvPr>
            <p:cNvSpPr/>
            <p:nvPr/>
          </p:nvSpPr>
          <p:spPr>
            <a:xfrm>
              <a:off x="6731100" y="426012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1"/>
                  </a:moveTo>
                  <a:lnTo>
                    <a:pt x="0" y="201"/>
                  </a:lnTo>
                  <a:lnTo>
                    <a:pt x="234" y="2736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2">
              <a:extLst>
                <a:ext uri="{FF2B5EF4-FFF2-40B4-BE49-F238E27FC236}">
                  <a16:creationId xmlns:a16="http://schemas.microsoft.com/office/drawing/2014/main" id="{4DC23659-2F98-7C47-15A8-C3912A0D8977}"/>
                </a:ext>
              </a:extLst>
            </p:cNvPr>
            <p:cNvSpPr/>
            <p:nvPr/>
          </p:nvSpPr>
          <p:spPr>
            <a:xfrm>
              <a:off x="6736925" y="4323500"/>
              <a:ext cx="69250" cy="68425"/>
            </a:xfrm>
            <a:custGeom>
              <a:avLst/>
              <a:gdLst/>
              <a:ahLst/>
              <a:cxnLst/>
              <a:rect l="l" t="t" r="r" b="b"/>
              <a:pathLst>
                <a:path w="2770" h="2737" extrusionOk="0">
                  <a:moveTo>
                    <a:pt x="2569" y="1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769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2">
              <a:extLst>
                <a:ext uri="{FF2B5EF4-FFF2-40B4-BE49-F238E27FC236}">
                  <a16:creationId xmlns:a16="http://schemas.microsoft.com/office/drawing/2014/main" id="{F5D68CBC-EA7D-A7E2-C0B5-C594341ABF38}"/>
                </a:ext>
              </a:extLst>
            </p:cNvPr>
            <p:cNvSpPr/>
            <p:nvPr/>
          </p:nvSpPr>
          <p:spPr>
            <a:xfrm>
              <a:off x="6742775" y="4386050"/>
              <a:ext cx="69225" cy="70075"/>
            </a:xfrm>
            <a:custGeom>
              <a:avLst/>
              <a:gdLst/>
              <a:ahLst/>
              <a:cxnLst/>
              <a:rect l="l" t="t" r="r" b="b"/>
              <a:pathLst>
                <a:path w="2769" h="2803" extrusionOk="0">
                  <a:moveTo>
                    <a:pt x="2535" y="1"/>
                  </a:moveTo>
                  <a:lnTo>
                    <a:pt x="0" y="234"/>
                  </a:lnTo>
                  <a:lnTo>
                    <a:pt x="234" y="2803"/>
                  </a:lnTo>
                  <a:lnTo>
                    <a:pt x="2769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2">
              <a:extLst>
                <a:ext uri="{FF2B5EF4-FFF2-40B4-BE49-F238E27FC236}">
                  <a16:creationId xmlns:a16="http://schemas.microsoft.com/office/drawing/2014/main" id="{F08F213E-5BFB-16E3-8818-C923793A843A}"/>
                </a:ext>
              </a:extLst>
            </p:cNvPr>
            <p:cNvSpPr/>
            <p:nvPr/>
          </p:nvSpPr>
          <p:spPr>
            <a:xfrm>
              <a:off x="6748600" y="444942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36" y="1"/>
                  </a:moveTo>
                  <a:lnTo>
                    <a:pt x="1" y="268"/>
                  </a:lnTo>
                  <a:lnTo>
                    <a:pt x="268" y="2769"/>
                  </a:lnTo>
                  <a:lnTo>
                    <a:pt x="2803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2">
              <a:extLst>
                <a:ext uri="{FF2B5EF4-FFF2-40B4-BE49-F238E27FC236}">
                  <a16:creationId xmlns:a16="http://schemas.microsoft.com/office/drawing/2014/main" id="{07A6E0B5-F37F-EE38-F86E-1FC97E2DB782}"/>
                </a:ext>
              </a:extLst>
            </p:cNvPr>
            <p:cNvSpPr/>
            <p:nvPr/>
          </p:nvSpPr>
          <p:spPr>
            <a:xfrm>
              <a:off x="6755275" y="451365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6" y="0"/>
                  </a:moveTo>
                  <a:lnTo>
                    <a:pt x="1" y="200"/>
                  </a:lnTo>
                  <a:lnTo>
                    <a:pt x="201" y="2736"/>
                  </a:lnTo>
                  <a:lnTo>
                    <a:pt x="2736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2">
              <a:extLst>
                <a:ext uri="{FF2B5EF4-FFF2-40B4-BE49-F238E27FC236}">
                  <a16:creationId xmlns:a16="http://schemas.microsoft.com/office/drawing/2014/main" id="{A11734B5-B295-3B7F-68D2-8ADF3AE032E6}"/>
                </a:ext>
              </a:extLst>
            </p:cNvPr>
            <p:cNvSpPr/>
            <p:nvPr/>
          </p:nvSpPr>
          <p:spPr>
            <a:xfrm>
              <a:off x="6760275" y="4576200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69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2">
              <a:extLst>
                <a:ext uri="{FF2B5EF4-FFF2-40B4-BE49-F238E27FC236}">
                  <a16:creationId xmlns:a16="http://schemas.microsoft.com/office/drawing/2014/main" id="{B1E435DA-1276-9BF3-90F3-72AEEF3705FB}"/>
                </a:ext>
              </a:extLst>
            </p:cNvPr>
            <p:cNvSpPr/>
            <p:nvPr/>
          </p:nvSpPr>
          <p:spPr>
            <a:xfrm>
              <a:off x="6766125" y="46395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0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5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2">
              <a:extLst>
                <a:ext uri="{FF2B5EF4-FFF2-40B4-BE49-F238E27FC236}">
                  <a16:creationId xmlns:a16="http://schemas.microsoft.com/office/drawing/2014/main" id="{7F2D631E-1EF7-3EC0-1F71-75B5AF134F42}"/>
                </a:ext>
              </a:extLst>
            </p:cNvPr>
            <p:cNvSpPr/>
            <p:nvPr/>
          </p:nvSpPr>
          <p:spPr>
            <a:xfrm>
              <a:off x="6836175" y="4697100"/>
              <a:ext cx="69225" cy="68425"/>
            </a:xfrm>
            <a:custGeom>
              <a:avLst/>
              <a:gdLst/>
              <a:ahLst/>
              <a:cxnLst/>
              <a:rect l="l" t="t" r="r" b="b"/>
              <a:pathLst>
                <a:path w="2769" h="2737" extrusionOk="0">
                  <a:moveTo>
                    <a:pt x="2535" y="1"/>
                  </a:moveTo>
                  <a:lnTo>
                    <a:pt x="0" y="234"/>
                  </a:lnTo>
                  <a:lnTo>
                    <a:pt x="200" y="2736"/>
                  </a:lnTo>
                  <a:lnTo>
                    <a:pt x="2769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2">
              <a:extLst>
                <a:ext uri="{FF2B5EF4-FFF2-40B4-BE49-F238E27FC236}">
                  <a16:creationId xmlns:a16="http://schemas.microsoft.com/office/drawing/2014/main" id="{003A22D9-5EE6-9CCB-FB9F-DFA08B5C5C42}"/>
                </a:ext>
              </a:extLst>
            </p:cNvPr>
            <p:cNvSpPr/>
            <p:nvPr/>
          </p:nvSpPr>
          <p:spPr>
            <a:xfrm>
              <a:off x="6905375" y="4753825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67"/>
                  </a:lnTo>
                  <a:lnTo>
                    <a:pt x="234" y="2769"/>
                  </a:lnTo>
                  <a:lnTo>
                    <a:pt x="2770" y="2569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2">
              <a:extLst>
                <a:ext uri="{FF2B5EF4-FFF2-40B4-BE49-F238E27FC236}">
                  <a16:creationId xmlns:a16="http://schemas.microsoft.com/office/drawing/2014/main" id="{5D5A04FA-72D2-BB37-1037-818D68A2EB8D}"/>
                </a:ext>
              </a:extLst>
            </p:cNvPr>
            <p:cNvSpPr/>
            <p:nvPr/>
          </p:nvSpPr>
          <p:spPr>
            <a:xfrm>
              <a:off x="6974600" y="481135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6" y="1"/>
                  </a:moveTo>
                  <a:lnTo>
                    <a:pt x="1" y="268"/>
                  </a:lnTo>
                  <a:lnTo>
                    <a:pt x="267" y="2803"/>
                  </a:lnTo>
                  <a:lnTo>
                    <a:pt x="2803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2">
              <a:extLst>
                <a:ext uri="{FF2B5EF4-FFF2-40B4-BE49-F238E27FC236}">
                  <a16:creationId xmlns:a16="http://schemas.microsoft.com/office/drawing/2014/main" id="{C271CF34-D423-51F8-1895-34603E20C39F}"/>
                </a:ext>
              </a:extLst>
            </p:cNvPr>
            <p:cNvSpPr/>
            <p:nvPr/>
          </p:nvSpPr>
          <p:spPr>
            <a:xfrm>
              <a:off x="7037975" y="48063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1"/>
                  </a:moveTo>
                  <a:lnTo>
                    <a:pt x="1" y="201"/>
                  </a:lnTo>
                  <a:lnTo>
                    <a:pt x="268" y="2736"/>
                  </a:lnTo>
                  <a:lnTo>
                    <a:pt x="2803" y="2502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2">
              <a:extLst>
                <a:ext uri="{FF2B5EF4-FFF2-40B4-BE49-F238E27FC236}">
                  <a16:creationId xmlns:a16="http://schemas.microsoft.com/office/drawing/2014/main" id="{687FFF6E-529D-32EA-FFB7-B38570E5368F}"/>
                </a:ext>
              </a:extLst>
            </p:cNvPr>
            <p:cNvSpPr/>
            <p:nvPr/>
          </p:nvSpPr>
          <p:spPr>
            <a:xfrm>
              <a:off x="7097200" y="4736300"/>
              <a:ext cx="68400" cy="70075"/>
            </a:xfrm>
            <a:custGeom>
              <a:avLst/>
              <a:gdLst/>
              <a:ahLst/>
              <a:cxnLst/>
              <a:rect l="l" t="t" r="r" b="b"/>
              <a:pathLst>
                <a:path w="2736" h="2803" extrusionOk="0">
                  <a:moveTo>
                    <a:pt x="2535" y="1"/>
                  </a:moveTo>
                  <a:lnTo>
                    <a:pt x="0" y="268"/>
                  </a:lnTo>
                  <a:lnTo>
                    <a:pt x="200" y="2803"/>
                  </a:lnTo>
                  <a:lnTo>
                    <a:pt x="2735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2">
              <a:extLst>
                <a:ext uri="{FF2B5EF4-FFF2-40B4-BE49-F238E27FC236}">
                  <a16:creationId xmlns:a16="http://schemas.microsoft.com/office/drawing/2014/main" id="{910976DF-C2C7-80E2-184F-6EC12DDBD5DC}"/>
                </a:ext>
              </a:extLst>
            </p:cNvPr>
            <p:cNvSpPr/>
            <p:nvPr/>
          </p:nvSpPr>
          <p:spPr>
            <a:xfrm>
              <a:off x="7160575" y="473130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5" y="1"/>
                  </a:moveTo>
                  <a:lnTo>
                    <a:pt x="0" y="201"/>
                  </a:lnTo>
                  <a:lnTo>
                    <a:pt x="200" y="2736"/>
                  </a:lnTo>
                  <a:lnTo>
                    <a:pt x="2735" y="2502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2">
              <a:extLst>
                <a:ext uri="{FF2B5EF4-FFF2-40B4-BE49-F238E27FC236}">
                  <a16:creationId xmlns:a16="http://schemas.microsoft.com/office/drawing/2014/main" id="{9F8EA118-51B9-F733-0DE3-AFB096A1549B}"/>
                </a:ext>
              </a:extLst>
            </p:cNvPr>
            <p:cNvSpPr/>
            <p:nvPr/>
          </p:nvSpPr>
          <p:spPr>
            <a:xfrm>
              <a:off x="7218100" y="4661250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1"/>
                  </a:moveTo>
                  <a:lnTo>
                    <a:pt x="1" y="267"/>
                  </a:lnTo>
                  <a:lnTo>
                    <a:pt x="234" y="2803"/>
                  </a:lnTo>
                  <a:lnTo>
                    <a:pt x="2769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2">
              <a:extLst>
                <a:ext uri="{FF2B5EF4-FFF2-40B4-BE49-F238E27FC236}">
                  <a16:creationId xmlns:a16="http://schemas.microsoft.com/office/drawing/2014/main" id="{067FF6BD-5E9F-520E-2184-9029276A24DB}"/>
                </a:ext>
              </a:extLst>
            </p:cNvPr>
            <p:cNvSpPr/>
            <p:nvPr/>
          </p:nvSpPr>
          <p:spPr>
            <a:xfrm>
              <a:off x="7274825" y="45928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0"/>
                  </a:moveTo>
                  <a:lnTo>
                    <a:pt x="0" y="234"/>
                  </a:lnTo>
                  <a:lnTo>
                    <a:pt x="267" y="2736"/>
                  </a:lnTo>
                  <a:lnTo>
                    <a:pt x="2802" y="2535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2">
              <a:extLst>
                <a:ext uri="{FF2B5EF4-FFF2-40B4-BE49-F238E27FC236}">
                  <a16:creationId xmlns:a16="http://schemas.microsoft.com/office/drawing/2014/main" id="{FAA17243-017F-1A3D-8726-05121E27FA65}"/>
                </a:ext>
              </a:extLst>
            </p:cNvPr>
            <p:cNvSpPr/>
            <p:nvPr/>
          </p:nvSpPr>
          <p:spPr>
            <a:xfrm>
              <a:off x="7333200" y="4523650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0" y="201"/>
                  </a:lnTo>
                  <a:lnTo>
                    <a:pt x="234" y="2769"/>
                  </a:lnTo>
                  <a:lnTo>
                    <a:pt x="2802" y="2502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2">
              <a:extLst>
                <a:ext uri="{FF2B5EF4-FFF2-40B4-BE49-F238E27FC236}">
                  <a16:creationId xmlns:a16="http://schemas.microsoft.com/office/drawing/2014/main" id="{B34DB15A-D2FF-2500-1C2C-C0E3EB8DD45F}"/>
                </a:ext>
              </a:extLst>
            </p:cNvPr>
            <p:cNvSpPr/>
            <p:nvPr/>
          </p:nvSpPr>
          <p:spPr>
            <a:xfrm>
              <a:off x="7397400" y="4516975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68"/>
                  </a:lnTo>
                  <a:lnTo>
                    <a:pt x="234" y="2769"/>
                  </a:lnTo>
                  <a:lnTo>
                    <a:pt x="2769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2">
              <a:extLst>
                <a:ext uri="{FF2B5EF4-FFF2-40B4-BE49-F238E27FC236}">
                  <a16:creationId xmlns:a16="http://schemas.microsoft.com/office/drawing/2014/main" id="{CCD99BB5-CDB3-6F43-9885-B5F84FBC0CFB}"/>
                </a:ext>
              </a:extLst>
            </p:cNvPr>
            <p:cNvSpPr/>
            <p:nvPr/>
          </p:nvSpPr>
          <p:spPr>
            <a:xfrm>
              <a:off x="7460775" y="451115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6" y="0"/>
                  </a:moveTo>
                  <a:lnTo>
                    <a:pt x="1" y="234"/>
                  </a:lnTo>
                  <a:lnTo>
                    <a:pt x="234" y="2802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2">
              <a:extLst>
                <a:ext uri="{FF2B5EF4-FFF2-40B4-BE49-F238E27FC236}">
                  <a16:creationId xmlns:a16="http://schemas.microsoft.com/office/drawing/2014/main" id="{2A3D590D-E25F-2385-A13E-9573D0F8C04D}"/>
                </a:ext>
              </a:extLst>
            </p:cNvPr>
            <p:cNvSpPr/>
            <p:nvPr/>
          </p:nvSpPr>
          <p:spPr>
            <a:xfrm>
              <a:off x="7489125" y="4126700"/>
              <a:ext cx="69250" cy="68400"/>
            </a:xfrm>
            <a:custGeom>
              <a:avLst/>
              <a:gdLst/>
              <a:ahLst/>
              <a:cxnLst/>
              <a:rect l="l" t="t" r="r" b="b"/>
              <a:pathLst>
                <a:path w="2770" h="2736" extrusionOk="0">
                  <a:moveTo>
                    <a:pt x="2536" y="1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770" y="2502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2">
              <a:extLst>
                <a:ext uri="{FF2B5EF4-FFF2-40B4-BE49-F238E27FC236}">
                  <a16:creationId xmlns:a16="http://schemas.microsoft.com/office/drawing/2014/main" id="{B77ABAD7-2310-B859-0D7B-F1CCA4C899B7}"/>
                </a:ext>
              </a:extLst>
            </p:cNvPr>
            <p:cNvSpPr/>
            <p:nvPr/>
          </p:nvSpPr>
          <p:spPr>
            <a:xfrm>
              <a:off x="7552525" y="412002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35" y="1"/>
                  </a:moveTo>
                  <a:lnTo>
                    <a:pt x="0" y="268"/>
                  </a:lnTo>
                  <a:lnTo>
                    <a:pt x="234" y="2769"/>
                  </a:lnTo>
                  <a:lnTo>
                    <a:pt x="2802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2">
              <a:extLst>
                <a:ext uri="{FF2B5EF4-FFF2-40B4-BE49-F238E27FC236}">
                  <a16:creationId xmlns:a16="http://schemas.microsoft.com/office/drawing/2014/main" id="{95058897-A681-5095-6706-B1DE0D54308A}"/>
                </a:ext>
              </a:extLst>
            </p:cNvPr>
            <p:cNvSpPr/>
            <p:nvPr/>
          </p:nvSpPr>
          <p:spPr>
            <a:xfrm>
              <a:off x="7610900" y="405165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5" y="0"/>
                  </a:moveTo>
                  <a:lnTo>
                    <a:pt x="0" y="201"/>
                  </a:lnTo>
                  <a:lnTo>
                    <a:pt x="200" y="2736"/>
                  </a:lnTo>
                  <a:lnTo>
                    <a:pt x="2735" y="2502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2">
              <a:extLst>
                <a:ext uri="{FF2B5EF4-FFF2-40B4-BE49-F238E27FC236}">
                  <a16:creationId xmlns:a16="http://schemas.microsoft.com/office/drawing/2014/main" id="{BBE6AE3F-9926-C80E-227E-3910E8817D14}"/>
                </a:ext>
              </a:extLst>
            </p:cNvPr>
            <p:cNvSpPr/>
            <p:nvPr/>
          </p:nvSpPr>
          <p:spPr>
            <a:xfrm>
              <a:off x="7668425" y="3981600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0"/>
                  </a:moveTo>
                  <a:lnTo>
                    <a:pt x="1" y="267"/>
                  </a:lnTo>
                  <a:lnTo>
                    <a:pt x="234" y="2802"/>
                  </a:lnTo>
                  <a:lnTo>
                    <a:pt x="2769" y="2536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2">
              <a:extLst>
                <a:ext uri="{FF2B5EF4-FFF2-40B4-BE49-F238E27FC236}">
                  <a16:creationId xmlns:a16="http://schemas.microsoft.com/office/drawing/2014/main" id="{D7BE4A86-75EB-E6BC-270D-998A7D69A5F0}"/>
                </a:ext>
              </a:extLst>
            </p:cNvPr>
            <p:cNvSpPr/>
            <p:nvPr/>
          </p:nvSpPr>
          <p:spPr>
            <a:xfrm>
              <a:off x="7725125" y="3912375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1" y="268"/>
                  </a:lnTo>
                  <a:lnTo>
                    <a:pt x="268" y="2769"/>
                  </a:lnTo>
                  <a:lnTo>
                    <a:pt x="2803" y="2569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2">
              <a:extLst>
                <a:ext uri="{FF2B5EF4-FFF2-40B4-BE49-F238E27FC236}">
                  <a16:creationId xmlns:a16="http://schemas.microsoft.com/office/drawing/2014/main" id="{A92F07B7-AF91-77B8-E3D6-2A97AB91CB9A}"/>
                </a:ext>
              </a:extLst>
            </p:cNvPr>
            <p:cNvSpPr/>
            <p:nvPr/>
          </p:nvSpPr>
          <p:spPr>
            <a:xfrm>
              <a:off x="7789350" y="3906550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0"/>
                  </a:moveTo>
                  <a:lnTo>
                    <a:pt x="0" y="234"/>
                  </a:lnTo>
                  <a:lnTo>
                    <a:pt x="234" y="2802"/>
                  </a:lnTo>
                  <a:lnTo>
                    <a:pt x="2769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2">
              <a:extLst>
                <a:ext uri="{FF2B5EF4-FFF2-40B4-BE49-F238E27FC236}">
                  <a16:creationId xmlns:a16="http://schemas.microsoft.com/office/drawing/2014/main" id="{25EBAB9F-1A34-3958-BB93-0D46437DF50F}"/>
                </a:ext>
              </a:extLst>
            </p:cNvPr>
            <p:cNvSpPr/>
            <p:nvPr/>
          </p:nvSpPr>
          <p:spPr>
            <a:xfrm>
              <a:off x="7852725" y="39015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6" y="0"/>
                  </a:moveTo>
                  <a:lnTo>
                    <a:pt x="1" y="200"/>
                  </a:lnTo>
                  <a:lnTo>
                    <a:pt x="234" y="2735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2">
              <a:extLst>
                <a:ext uri="{FF2B5EF4-FFF2-40B4-BE49-F238E27FC236}">
                  <a16:creationId xmlns:a16="http://schemas.microsoft.com/office/drawing/2014/main" id="{B1F5184C-42C1-184C-FE94-F779529CC663}"/>
                </a:ext>
              </a:extLst>
            </p:cNvPr>
            <p:cNvSpPr/>
            <p:nvPr/>
          </p:nvSpPr>
          <p:spPr>
            <a:xfrm>
              <a:off x="7916100" y="389487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603" y="0"/>
                  </a:moveTo>
                  <a:lnTo>
                    <a:pt x="1" y="267"/>
                  </a:lnTo>
                  <a:lnTo>
                    <a:pt x="268" y="2802"/>
                  </a:lnTo>
                  <a:lnTo>
                    <a:pt x="2803" y="2569"/>
                  </a:lnTo>
                  <a:lnTo>
                    <a:pt x="26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2">
              <a:extLst>
                <a:ext uri="{FF2B5EF4-FFF2-40B4-BE49-F238E27FC236}">
                  <a16:creationId xmlns:a16="http://schemas.microsoft.com/office/drawing/2014/main" id="{A008B085-C09C-F10E-A3E9-304FD4246273}"/>
                </a:ext>
              </a:extLst>
            </p:cNvPr>
            <p:cNvSpPr/>
            <p:nvPr/>
          </p:nvSpPr>
          <p:spPr>
            <a:xfrm>
              <a:off x="7981150" y="3889875"/>
              <a:ext cx="68400" cy="69225"/>
            </a:xfrm>
            <a:custGeom>
              <a:avLst/>
              <a:gdLst/>
              <a:ahLst/>
              <a:cxnLst/>
              <a:rect l="l" t="t" r="r" b="b"/>
              <a:pathLst>
                <a:path w="2736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01" y="2769"/>
                  </a:lnTo>
                  <a:lnTo>
                    <a:pt x="2736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2">
              <a:extLst>
                <a:ext uri="{FF2B5EF4-FFF2-40B4-BE49-F238E27FC236}">
                  <a16:creationId xmlns:a16="http://schemas.microsoft.com/office/drawing/2014/main" id="{43B403B9-F7F3-4D6F-E137-447DEE212824}"/>
                </a:ext>
              </a:extLst>
            </p:cNvPr>
            <p:cNvSpPr/>
            <p:nvPr/>
          </p:nvSpPr>
          <p:spPr>
            <a:xfrm>
              <a:off x="8049525" y="3947400"/>
              <a:ext cx="70075" cy="68425"/>
            </a:xfrm>
            <a:custGeom>
              <a:avLst/>
              <a:gdLst/>
              <a:ahLst/>
              <a:cxnLst/>
              <a:rect l="l" t="t" r="r" b="b"/>
              <a:pathLst>
                <a:path w="2803" h="2737" extrusionOk="0">
                  <a:moveTo>
                    <a:pt x="2536" y="1"/>
                  </a:moveTo>
                  <a:lnTo>
                    <a:pt x="1" y="201"/>
                  </a:lnTo>
                  <a:lnTo>
                    <a:pt x="268" y="2736"/>
                  </a:lnTo>
                  <a:lnTo>
                    <a:pt x="2803" y="2503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2">
              <a:extLst>
                <a:ext uri="{FF2B5EF4-FFF2-40B4-BE49-F238E27FC236}">
                  <a16:creationId xmlns:a16="http://schemas.microsoft.com/office/drawing/2014/main" id="{757203C0-60EF-6DE3-CAE4-DABF3F0D5345}"/>
                </a:ext>
              </a:extLst>
            </p:cNvPr>
            <p:cNvSpPr/>
            <p:nvPr/>
          </p:nvSpPr>
          <p:spPr>
            <a:xfrm>
              <a:off x="8119575" y="40049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6" y="0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803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2">
              <a:extLst>
                <a:ext uri="{FF2B5EF4-FFF2-40B4-BE49-F238E27FC236}">
                  <a16:creationId xmlns:a16="http://schemas.microsoft.com/office/drawing/2014/main" id="{A63F8D29-19BB-7AB1-C5F5-59E577EA0507}"/>
                </a:ext>
              </a:extLst>
            </p:cNvPr>
            <p:cNvSpPr/>
            <p:nvPr/>
          </p:nvSpPr>
          <p:spPr>
            <a:xfrm>
              <a:off x="8189625" y="4061650"/>
              <a:ext cx="68425" cy="69250"/>
            </a:xfrm>
            <a:custGeom>
              <a:avLst/>
              <a:gdLst/>
              <a:ahLst/>
              <a:cxnLst/>
              <a:rect l="l" t="t" r="r" b="b"/>
              <a:pathLst>
                <a:path w="2737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01" y="2769"/>
                  </a:lnTo>
                  <a:lnTo>
                    <a:pt x="2736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2">
              <a:extLst>
                <a:ext uri="{FF2B5EF4-FFF2-40B4-BE49-F238E27FC236}">
                  <a16:creationId xmlns:a16="http://schemas.microsoft.com/office/drawing/2014/main" id="{0850C3BF-59C0-3A22-8E41-F050A3D03E6B}"/>
                </a:ext>
              </a:extLst>
            </p:cNvPr>
            <p:cNvSpPr/>
            <p:nvPr/>
          </p:nvSpPr>
          <p:spPr>
            <a:xfrm>
              <a:off x="8194650" y="4125875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5" y="0"/>
                  </a:moveTo>
                  <a:lnTo>
                    <a:pt x="0" y="200"/>
                  </a:lnTo>
                  <a:lnTo>
                    <a:pt x="234" y="2735"/>
                  </a:lnTo>
                  <a:lnTo>
                    <a:pt x="2802" y="2502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2">
              <a:extLst>
                <a:ext uri="{FF2B5EF4-FFF2-40B4-BE49-F238E27FC236}">
                  <a16:creationId xmlns:a16="http://schemas.microsoft.com/office/drawing/2014/main" id="{3A599FE1-CFFA-24BF-F83A-4F252ACF4626}"/>
                </a:ext>
              </a:extLst>
            </p:cNvPr>
            <p:cNvSpPr/>
            <p:nvPr/>
          </p:nvSpPr>
          <p:spPr>
            <a:xfrm>
              <a:off x="8200475" y="4188400"/>
              <a:ext cx="70075" cy="69250"/>
            </a:xfrm>
            <a:custGeom>
              <a:avLst/>
              <a:gdLst/>
              <a:ahLst/>
              <a:cxnLst/>
              <a:rect l="l" t="t" r="r" b="b"/>
              <a:pathLst>
                <a:path w="2803" h="2770" extrusionOk="0">
                  <a:moveTo>
                    <a:pt x="2569" y="1"/>
                  </a:moveTo>
                  <a:lnTo>
                    <a:pt x="1" y="234"/>
                  </a:lnTo>
                  <a:lnTo>
                    <a:pt x="267" y="2770"/>
                  </a:lnTo>
                  <a:lnTo>
                    <a:pt x="2803" y="25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2">
              <a:extLst>
                <a:ext uri="{FF2B5EF4-FFF2-40B4-BE49-F238E27FC236}">
                  <a16:creationId xmlns:a16="http://schemas.microsoft.com/office/drawing/2014/main" id="{BC037A7F-87DA-A045-4F8E-B6E19CE77D86}"/>
                </a:ext>
              </a:extLst>
            </p:cNvPr>
            <p:cNvSpPr/>
            <p:nvPr/>
          </p:nvSpPr>
          <p:spPr>
            <a:xfrm>
              <a:off x="8207150" y="4251800"/>
              <a:ext cx="68400" cy="68400"/>
            </a:xfrm>
            <a:custGeom>
              <a:avLst/>
              <a:gdLst/>
              <a:ahLst/>
              <a:cxnLst/>
              <a:rect l="l" t="t" r="r" b="b"/>
              <a:pathLst>
                <a:path w="2736" h="2736" extrusionOk="0">
                  <a:moveTo>
                    <a:pt x="2536" y="0"/>
                  </a:moveTo>
                  <a:lnTo>
                    <a:pt x="0" y="234"/>
                  </a:lnTo>
                  <a:lnTo>
                    <a:pt x="201" y="2735"/>
                  </a:lnTo>
                  <a:lnTo>
                    <a:pt x="2736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2">
              <a:extLst>
                <a:ext uri="{FF2B5EF4-FFF2-40B4-BE49-F238E27FC236}">
                  <a16:creationId xmlns:a16="http://schemas.microsoft.com/office/drawing/2014/main" id="{BF984917-80CF-F447-BC1A-4C959B8EFDFE}"/>
                </a:ext>
              </a:extLst>
            </p:cNvPr>
            <p:cNvSpPr/>
            <p:nvPr/>
          </p:nvSpPr>
          <p:spPr>
            <a:xfrm>
              <a:off x="8212150" y="4315175"/>
              <a:ext cx="70075" cy="69225"/>
            </a:xfrm>
            <a:custGeom>
              <a:avLst/>
              <a:gdLst/>
              <a:ahLst/>
              <a:cxnLst/>
              <a:rect l="l" t="t" r="r" b="b"/>
              <a:pathLst>
                <a:path w="2803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67" y="2769"/>
                  </a:lnTo>
                  <a:lnTo>
                    <a:pt x="2803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2">
              <a:extLst>
                <a:ext uri="{FF2B5EF4-FFF2-40B4-BE49-F238E27FC236}">
                  <a16:creationId xmlns:a16="http://schemas.microsoft.com/office/drawing/2014/main" id="{2CFF3AD1-38B3-8BE4-43FD-3B263CBB5CA5}"/>
                </a:ext>
              </a:extLst>
            </p:cNvPr>
            <p:cNvSpPr/>
            <p:nvPr/>
          </p:nvSpPr>
          <p:spPr>
            <a:xfrm>
              <a:off x="8218825" y="4377725"/>
              <a:ext cx="69250" cy="70075"/>
            </a:xfrm>
            <a:custGeom>
              <a:avLst/>
              <a:gdLst/>
              <a:ahLst/>
              <a:cxnLst/>
              <a:rect l="l" t="t" r="r" b="b"/>
              <a:pathLst>
                <a:path w="2770" h="2803" extrusionOk="0">
                  <a:moveTo>
                    <a:pt x="2536" y="0"/>
                  </a:moveTo>
                  <a:lnTo>
                    <a:pt x="0" y="267"/>
                  </a:lnTo>
                  <a:lnTo>
                    <a:pt x="234" y="2802"/>
                  </a:lnTo>
                  <a:lnTo>
                    <a:pt x="2769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2">
              <a:extLst>
                <a:ext uri="{FF2B5EF4-FFF2-40B4-BE49-F238E27FC236}">
                  <a16:creationId xmlns:a16="http://schemas.microsoft.com/office/drawing/2014/main" id="{49B5EC5F-B733-F5C7-7913-1395B0BC24A7}"/>
                </a:ext>
              </a:extLst>
            </p:cNvPr>
            <p:cNvSpPr/>
            <p:nvPr/>
          </p:nvSpPr>
          <p:spPr>
            <a:xfrm>
              <a:off x="8224650" y="4441100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67"/>
                  </a:lnTo>
                  <a:lnTo>
                    <a:pt x="201" y="2769"/>
                  </a:lnTo>
                  <a:lnTo>
                    <a:pt x="2770" y="2569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2">
              <a:extLst>
                <a:ext uri="{FF2B5EF4-FFF2-40B4-BE49-F238E27FC236}">
                  <a16:creationId xmlns:a16="http://schemas.microsoft.com/office/drawing/2014/main" id="{17FDA342-1DEF-7DCA-3215-D3FBB9DFC248}"/>
                </a:ext>
              </a:extLst>
            </p:cNvPr>
            <p:cNvSpPr/>
            <p:nvPr/>
          </p:nvSpPr>
          <p:spPr>
            <a:xfrm>
              <a:off x="8229675" y="450530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1"/>
                  </a:moveTo>
                  <a:lnTo>
                    <a:pt x="0" y="201"/>
                  </a:lnTo>
                  <a:lnTo>
                    <a:pt x="267" y="2736"/>
                  </a:lnTo>
                  <a:lnTo>
                    <a:pt x="2802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2">
              <a:extLst>
                <a:ext uri="{FF2B5EF4-FFF2-40B4-BE49-F238E27FC236}">
                  <a16:creationId xmlns:a16="http://schemas.microsoft.com/office/drawing/2014/main" id="{BC4D19CE-386C-AEC9-0F10-01F898413FF8}"/>
                </a:ext>
              </a:extLst>
            </p:cNvPr>
            <p:cNvSpPr/>
            <p:nvPr/>
          </p:nvSpPr>
          <p:spPr>
            <a:xfrm>
              <a:off x="8172950" y="4573700"/>
              <a:ext cx="68425" cy="69225"/>
            </a:xfrm>
            <a:custGeom>
              <a:avLst/>
              <a:gdLst/>
              <a:ahLst/>
              <a:cxnLst/>
              <a:rect l="l" t="t" r="r" b="b"/>
              <a:pathLst>
                <a:path w="2737" h="2769" extrusionOk="0">
                  <a:moveTo>
                    <a:pt x="2536" y="0"/>
                  </a:moveTo>
                  <a:lnTo>
                    <a:pt x="1" y="267"/>
                  </a:lnTo>
                  <a:lnTo>
                    <a:pt x="201" y="2769"/>
                  </a:lnTo>
                  <a:lnTo>
                    <a:pt x="2736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2">
              <a:extLst>
                <a:ext uri="{FF2B5EF4-FFF2-40B4-BE49-F238E27FC236}">
                  <a16:creationId xmlns:a16="http://schemas.microsoft.com/office/drawing/2014/main" id="{2851459F-D24A-C910-050B-EC5561967311}"/>
                </a:ext>
              </a:extLst>
            </p:cNvPr>
            <p:cNvSpPr/>
            <p:nvPr/>
          </p:nvSpPr>
          <p:spPr>
            <a:xfrm>
              <a:off x="8114575" y="4642900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69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2">
              <a:extLst>
                <a:ext uri="{FF2B5EF4-FFF2-40B4-BE49-F238E27FC236}">
                  <a16:creationId xmlns:a16="http://schemas.microsoft.com/office/drawing/2014/main" id="{7A710A3F-0A24-1CD5-BB71-DFAB8CF47F09}"/>
                </a:ext>
              </a:extLst>
            </p:cNvPr>
            <p:cNvSpPr/>
            <p:nvPr/>
          </p:nvSpPr>
          <p:spPr>
            <a:xfrm>
              <a:off x="8057050" y="4712125"/>
              <a:ext cx="70075" cy="69225"/>
            </a:xfrm>
            <a:custGeom>
              <a:avLst/>
              <a:gdLst/>
              <a:ahLst/>
              <a:cxnLst/>
              <a:rect l="l" t="t" r="r" b="b"/>
              <a:pathLst>
                <a:path w="2803" h="2769" extrusionOk="0">
                  <a:moveTo>
                    <a:pt x="2535" y="0"/>
                  </a:moveTo>
                  <a:lnTo>
                    <a:pt x="0" y="234"/>
                  </a:lnTo>
                  <a:lnTo>
                    <a:pt x="234" y="2769"/>
                  </a:lnTo>
                  <a:lnTo>
                    <a:pt x="2802" y="2502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2">
              <a:extLst>
                <a:ext uri="{FF2B5EF4-FFF2-40B4-BE49-F238E27FC236}">
                  <a16:creationId xmlns:a16="http://schemas.microsoft.com/office/drawing/2014/main" id="{92E49949-3080-5BD8-E0CB-08C653976753}"/>
                </a:ext>
              </a:extLst>
            </p:cNvPr>
            <p:cNvSpPr/>
            <p:nvPr/>
          </p:nvSpPr>
          <p:spPr>
            <a:xfrm>
              <a:off x="7993650" y="4717950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70" y="253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2">
              <a:extLst>
                <a:ext uri="{FF2B5EF4-FFF2-40B4-BE49-F238E27FC236}">
                  <a16:creationId xmlns:a16="http://schemas.microsoft.com/office/drawing/2014/main" id="{F773FDC0-9C25-6D9A-962D-11CD01EB2C59}"/>
                </a:ext>
              </a:extLst>
            </p:cNvPr>
            <p:cNvSpPr/>
            <p:nvPr/>
          </p:nvSpPr>
          <p:spPr>
            <a:xfrm>
              <a:off x="7923600" y="466042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36" y="0"/>
                  </a:moveTo>
                  <a:lnTo>
                    <a:pt x="1" y="234"/>
                  </a:lnTo>
                  <a:lnTo>
                    <a:pt x="234" y="2802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2">
              <a:extLst>
                <a:ext uri="{FF2B5EF4-FFF2-40B4-BE49-F238E27FC236}">
                  <a16:creationId xmlns:a16="http://schemas.microsoft.com/office/drawing/2014/main" id="{0DE393D6-FD7A-BE6F-6F2D-4AB071EED8DD}"/>
                </a:ext>
              </a:extLst>
            </p:cNvPr>
            <p:cNvSpPr/>
            <p:nvPr/>
          </p:nvSpPr>
          <p:spPr>
            <a:xfrm>
              <a:off x="7860225" y="4666250"/>
              <a:ext cx="69250" cy="69250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2536" y="1"/>
                  </a:moveTo>
                  <a:lnTo>
                    <a:pt x="1" y="234"/>
                  </a:lnTo>
                  <a:lnTo>
                    <a:pt x="234" y="2769"/>
                  </a:lnTo>
                  <a:lnTo>
                    <a:pt x="2769" y="256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2">
              <a:extLst>
                <a:ext uri="{FF2B5EF4-FFF2-40B4-BE49-F238E27FC236}">
                  <a16:creationId xmlns:a16="http://schemas.microsoft.com/office/drawing/2014/main" id="{7C5797EC-1151-03CF-A9E2-54438B69E46B}"/>
                </a:ext>
              </a:extLst>
            </p:cNvPr>
            <p:cNvSpPr/>
            <p:nvPr/>
          </p:nvSpPr>
          <p:spPr>
            <a:xfrm>
              <a:off x="7790175" y="46095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69" y="0"/>
                  </a:moveTo>
                  <a:lnTo>
                    <a:pt x="1" y="201"/>
                  </a:lnTo>
                  <a:lnTo>
                    <a:pt x="234" y="2736"/>
                  </a:lnTo>
                  <a:lnTo>
                    <a:pt x="2803" y="2502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2">
              <a:extLst>
                <a:ext uri="{FF2B5EF4-FFF2-40B4-BE49-F238E27FC236}">
                  <a16:creationId xmlns:a16="http://schemas.microsoft.com/office/drawing/2014/main" id="{C326FB79-58DB-1456-C37D-A06FDF3A4D31}"/>
                </a:ext>
              </a:extLst>
            </p:cNvPr>
            <p:cNvSpPr/>
            <p:nvPr/>
          </p:nvSpPr>
          <p:spPr>
            <a:xfrm>
              <a:off x="7720975" y="4552000"/>
              <a:ext cx="69225" cy="68400"/>
            </a:xfrm>
            <a:custGeom>
              <a:avLst/>
              <a:gdLst/>
              <a:ahLst/>
              <a:cxnLst/>
              <a:rect l="l" t="t" r="r" b="b"/>
              <a:pathLst>
                <a:path w="2769" h="2736" extrusionOk="0">
                  <a:moveTo>
                    <a:pt x="2569" y="1"/>
                  </a:moveTo>
                  <a:lnTo>
                    <a:pt x="0" y="201"/>
                  </a:lnTo>
                  <a:lnTo>
                    <a:pt x="234" y="2736"/>
                  </a:lnTo>
                  <a:lnTo>
                    <a:pt x="2769" y="2503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2">
              <a:extLst>
                <a:ext uri="{FF2B5EF4-FFF2-40B4-BE49-F238E27FC236}">
                  <a16:creationId xmlns:a16="http://schemas.microsoft.com/office/drawing/2014/main" id="{248DB2C6-9B5B-112A-2DE2-73E678DE2BED}"/>
                </a:ext>
              </a:extLst>
            </p:cNvPr>
            <p:cNvSpPr/>
            <p:nvPr/>
          </p:nvSpPr>
          <p:spPr>
            <a:xfrm>
              <a:off x="7651750" y="4494475"/>
              <a:ext cx="69250" cy="69225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2536" y="0"/>
                  </a:moveTo>
                  <a:lnTo>
                    <a:pt x="1" y="200"/>
                  </a:lnTo>
                  <a:lnTo>
                    <a:pt x="234" y="2769"/>
                  </a:lnTo>
                  <a:lnTo>
                    <a:pt x="2769" y="2502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2">
              <a:extLst>
                <a:ext uri="{FF2B5EF4-FFF2-40B4-BE49-F238E27FC236}">
                  <a16:creationId xmlns:a16="http://schemas.microsoft.com/office/drawing/2014/main" id="{B1AB56A5-744A-3E4E-1ED9-C694739782E1}"/>
                </a:ext>
              </a:extLst>
            </p:cNvPr>
            <p:cNvSpPr/>
            <p:nvPr/>
          </p:nvSpPr>
          <p:spPr>
            <a:xfrm>
              <a:off x="7587550" y="449947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569" y="0"/>
                  </a:moveTo>
                  <a:lnTo>
                    <a:pt x="0" y="267"/>
                  </a:lnTo>
                  <a:lnTo>
                    <a:pt x="267" y="2802"/>
                  </a:lnTo>
                  <a:lnTo>
                    <a:pt x="2802" y="2569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2">
              <a:extLst>
                <a:ext uri="{FF2B5EF4-FFF2-40B4-BE49-F238E27FC236}">
                  <a16:creationId xmlns:a16="http://schemas.microsoft.com/office/drawing/2014/main" id="{D3546028-99E8-6BD3-3530-03EA5C17730F}"/>
                </a:ext>
              </a:extLst>
            </p:cNvPr>
            <p:cNvSpPr/>
            <p:nvPr/>
          </p:nvSpPr>
          <p:spPr>
            <a:xfrm>
              <a:off x="7524150" y="4506150"/>
              <a:ext cx="70075" cy="68400"/>
            </a:xfrm>
            <a:custGeom>
              <a:avLst/>
              <a:gdLst/>
              <a:ahLst/>
              <a:cxnLst/>
              <a:rect l="l" t="t" r="r" b="b"/>
              <a:pathLst>
                <a:path w="2803" h="2736" extrusionOk="0">
                  <a:moveTo>
                    <a:pt x="2536" y="0"/>
                  </a:moveTo>
                  <a:lnTo>
                    <a:pt x="1" y="200"/>
                  </a:lnTo>
                  <a:lnTo>
                    <a:pt x="268" y="2735"/>
                  </a:lnTo>
                  <a:lnTo>
                    <a:pt x="2803" y="253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2">
              <a:extLst>
                <a:ext uri="{FF2B5EF4-FFF2-40B4-BE49-F238E27FC236}">
                  <a16:creationId xmlns:a16="http://schemas.microsoft.com/office/drawing/2014/main" id="{E7BD02E1-F802-93D1-3685-3D89B0F1823E}"/>
                </a:ext>
              </a:extLst>
            </p:cNvPr>
            <p:cNvSpPr/>
            <p:nvPr/>
          </p:nvSpPr>
          <p:spPr>
            <a:xfrm>
              <a:off x="7761000" y="4155050"/>
              <a:ext cx="324425" cy="321925"/>
            </a:xfrm>
            <a:custGeom>
              <a:avLst/>
              <a:gdLst/>
              <a:ahLst/>
              <a:cxnLst/>
              <a:rect l="l" t="t" r="r" b="b"/>
              <a:pathLst>
                <a:path w="12977" h="12877" fill="none" extrusionOk="0">
                  <a:moveTo>
                    <a:pt x="10408" y="7339"/>
                  </a:moveTo>
                  <a:lnTo>
                    <a:pt x="12976" y="7072"/>
                  </a:lnTo>
                  <a:lnTo>
                    <a:pt x="12709" y="4571"/>
                  </a:lnTo>
                  <a:lnTo>
                    <a:pt x="10174" y="4771"/>
                  </a:lnTo>
                  <a:lnTo>
                    <a:pt x="9974" y="2269"/>
                  </a:lnTo>
                  <a:lnTo>
                    <a:pt x="7406" y="2502"/>
                  </a:lnTo>
                  <a:lnTo>
                    <a:pt x="7172" y="1"/>
                  </a:lnTo>
                  <a:lnTo>
                    <a:pt x="4637" y="201"/>
                  </a:lnTo>
                  <a:lnTo>
                    <a:pt x="4870" y="2736"/>
                  </a:lnTo>
                  <a:lnTo>
                    <a:pt x="2335" y="3003"/>
                  </a:lnTo>
                  <a:lnTo>
                    <a:pt x="2535" y="5505"/>
                  </a:lnTo>
                  <a:lnTo>
                    <a:pt x="0" y="5738"/>
                  </a:lnTo>
                  <a:lnTo>
                    <a:pt x="234" y="8273"/>
                  </a:lnTo>
                  <a:lnTo>
                    <a:pt x="2802" y="8040"/>
                  </a:lnTo>
                  <a:lnTo>
                    <a:pt x="3036" y="10575"/>
                  </a:lnTo>
                  <a:lnTo>
                    <a:pt x="5571" y="10308"/>
                  </a:lnTo>
                  <a:lnTo>
                    <a:pt x="5804" y="12877"/>
                  </a:lnTo>
                  <a:lnTo>
                    <a:pt x="8340" y="12610"/>
                  </a:lnTo>
                  <a:lnTo>
                    <a:pt x="8139" y="10075"/>
                  </a:lnTo>
                  <a:lnTo>
                    <a:pt x="10675" y="9874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2">
              <a:extLst>
                <a:ext uri="{FF2B5EF4-FFF2-40B4-BE49-F238E27FC236}">
                  <a16:creationId xmlns:a16="http://schemas.microsoft.com/office/drawing/2014/main" id="{94E2D731-579A-5CA8-FEE8-79AC96EF4A26}"/>
                </a:ext>
              </a:extLst>
            </p:cNvPr>
            <p:cNvSpPr/>
            <p:nvPr/>
          </p:nvSpPr>
          <p:spPr>
            <a:xfrm>
              <a:off x="6933750" y="4230950"/>
              <a:ext cx="323575" cy="321925"/>
            </a:xfrm>
            <a:custGeom>
              <a:avLst/>
              <a:gdLst/>
              <a:ahLst/>
              <a:cxnLst/>
              <a:rect l="l" t="t" r="r" b="b"/>
              <a:pathLst>
                <a:path w="12943" h="12877" fill="none" extrusionOk="0">
                  <a:moveTo>
                    <a:pt x="12943" y="7139"/>
                  </a:moveTo>
                  <a:lnTo>
                    <a:pt x="12742" y="4570"/>
                  </a:lnTo>
                  <a:lnTo>
                    <a:pt x="10207" y="4770"/>
                  </a:lnTo>
                  <a:lnTo>
                    <a:pt x="7639" y="5037"/>
                  </a:lnTo>
                  <a:lnTo>
                    <a:pt x="7405" y="2502"/>
                  </a:lnTo>
                  <a:lnTo>
                    <a:pt x="7138" y="0"/>
                  </a:lnTo>
                  <a:lnTo>
                    <a:pt x="4603" y="200"/>
                  </a:lnTo>
                  <a:lnTo>
                    <a:pt x="4870" y="2735"/>
                  </a:lnTo>
                  <a:lnTo>
                    <a:pt x="5104" y="5304"/>
                  </a:lnTo>
                  <a:lnTo>
                    <a:pt x="2569" y="5504"/>
                  </a:lnTo>
                  <a:lnTo>
                    <a:pt x="0" y="5738"/>
                  </a:lnTo>
                  <a:lnTo>
                    <a:pt x="234" y="8306"/>
                  </a:lnTo>
                  <a:lnTo>
                    <a:pt x="2769" y="8039"/>
                  </a:lnTo>
                  <a:lnTo>
                    <a:pt x="5304" y="7806"/>
                  </a:lnTo>
                  <a:lnTo>
                    <a:pt x="5571" y="10341"/>
                  </a:lnTo>
                  <a:lnTo>
                    <a:pt x="5804" y="12876"/>
                  </a:lnTo>
                  <a:lnTo>
                    <a:pt x="8373" y="12643"/>
                  </a:lnTo>
                  <a:lnTo>
                    <a:pt x="8106" y="10074"/>
                  </a:lnTo>
                  <a:lnTo>
                    <a:pt x="7872" y="7572"/>
                  </a:lnTo>
                  <a:lnTo>
                    <a:pt x="10407" y="7339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C6A2BE-D891-4DD6-9BA1-0A4B9C9F8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5982" y="4191001"/>
            <a:ext cx="3644182" cy="440220"/>
          </a:xfrm>
        </p:spPr>
        <p:txBody>
          <a:bodyPr/>
          <a:lstStyle/>
          <a:p>
            <a:pPr marL="127000" indent="0">
              <a:buNone/>
            </a:pPr>
            <a:r>
              <a:rPr lang="en-US" dirty="0"/>
              <a:t>A 3D coordinate space system</a:t>
            </a:r>
          </a:p>
        </p:txBody>
      </p:sp>
      <p:pic>
        <p:nvPicPr>
          <p:cNvPr id="5" name="Picture 4" descr="A diagram of a graphing of a graph&#10;&#10;AI-generated content may be incorrect.">
            <a:extLst>
              <a:ext uri="{FF2B5EF4-FFF2-40B4-BE49-F238E27FC236}">
                <a16:creationId xmlns:a16="http://schemas.microsoft.com/office/drawing/2014/main" id="{0637C12B-BC31-30AC-3118-5A75CD564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93" y="1238592"/>
            <a:ext cx="2872965" cy="2854470"/>
          </a:xfrm>
          <a:prstGeom prst="rect">
            <a:avLst/>
          </a:prstGeom>
        </p:spPr>
      </p:pic>
      <p:pic>
        <p:nvPicPr>
          <p:cNvPr id="6" name="Picture 5" descr="A diagram of a camera and viewfinder&#10;&#10;AI-generated content may be incorrect.">
            <a:extLst>
              <a:ext uri="{FF2B5EF4-FFF2-40B4-BE49-F238E27FC236}">
                <a16:creationId xmlns:a16="http://schemas.microsoft.com/office/drawing/2014/main" id="{F5F5048E-FA63-FC45-B928-F2B2041369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387" y="1243115"/>
            <a:ext cx="3688760" cy="29135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31E6C7A-FED0-CDBC-7242-DEAB20535DE6}"/>
              </a:ext>
            </a:extLst>
          </p:cNvPr>
          <p:cNvSpPr txBox="1">
            <a:spLocks/>
          </p:cNvSpPr>
          <p:nvPr/>
        </p:nvSpPr>
        <p:spPr>
          <a:xfrm>
            <a:off x="4649362" y="4322700"/>
            <a:ext cx="3644182" cy="440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4C96"/>
              </a:buClr>
              <a:buSzPts val="1600"/>
              <a:buFont typeface="Poppins"/>
              <a:buChar char="●"/>
              <a:defRPr sz="15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○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○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○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302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127000" indent="0" algn="ctr">
              <a:buFont typeface="Poppins"/>
              <a:buNone/>
            </a:pPr>
            <a:r>
              <a:rPr lang="en-US" dirty="0"/>
              <a:t>A Virtual Camera at position (0, 0, 0)</a:t>
            </a:r>
          </a:p>
        </p:txBody>
      </p:sp>
    </p:spTree>
    <p:extLst>
      <p:ext uri="{BB962C8B-B14F-4D97-AF65-F5344CB8AC3E}">
        <p14:creationId xmlns:p14="http://schemas.microsoft.com/office/powerpoint/2010/main" val="1543356443"/>
      </p:ext>
    </p:extLst>
  </p:cSld>
  <p:clrMapOvr>
    <a:masterClrMapping/>
  </p:clrMapOvr>
</p:sld>
</file>

<file path=ppt/theme/theme1.xml><?xml version="1.0" encoding="utf-8"?>
<a:theme xmlns:a="http://schemas.openxmlformats.org/drawingml/2006/main" name="Computer Science &amp; Mathematics Major for College: Software &amp; Media Application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FFFFFF"/>
      </a:lt2>
      <a:accent1>
        <a:srgbClr val="B7B7B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mputer Science &amp; Mathematics Major for College_ Software &amp; Media Applications by Slidesgo.pptx" id="{A00E21C5-AF59-43CC-BD06-56EF41262E20}" vid="{3747CA82-644E-4C02-9394-2BD0A3D88680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Computer Science &amp; Mathematics Major for College_ Software &amp; Media Applications by Slidesgo</Template>
  <TotalTime>499</TotalTime>
  <Words>1022</Words>
  <Application>Microsoft Office PowerPoint</Application>
  <PresentationFormat>On-screen Show (16:9)</PresentationFormat>
  <Paragraphs>130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Symbol</vt:lpstr>
      <vt:lpstr>Chakra Petch Medium</vt:lpstr>
      <vt:lpstr>Fira Code</vt:lpstr>
      <vt:lpstr>Arial</vt:lpstr>
      <vt:lpstr>Wingdings</vt:lpstr>
      <vt:lpstr>Poppins</vt:lpstr>
      <vt:lpstr>Computer Science &amp; Mathematics Major for College: Software &amp; Media Applications by Slidesgo</vt:lpstr>
      <vt:lpstr>Optimization Algorithm for Ray Tracing: Computer Graphics</vt:lpstr>
      <vt:lpstr>Introduction</vt:lpstr>
      <vt:lpstr>Introduction</vt:lpstr>
      <vt:lpstr>1.1 What is Ray Tracing?</vt:lpstr>
      <vt:lpstr>1.1 What is Ray Tracing?</vt:lpstr>
      <vt:lpstr>1.1 What is Ray Tracing?</vt:lpstr>
      <vt:lpstr>1.2 Why Ray Tracing?</vt:lpstr>
      <vt:lpstr>Overview </vt:lpstr>
      <vt:lpstr>2.1 How to trace rays into the scene</vt:lpstr>
      <vt:lpstr>2.1 How to trace rays into the scene</vt:lpstr>
      <vt:lpstr>2.1 How to trace rays into the scene</vt:lpstr>
      <vt:lpstr>2.2 How to add complexity</vt:lpstr>
      <vt:lpstr>2.2 How to add complexity</vt:lpstr>
      <vt:lpstr>Optimization Algorithm</vt:lpstr>
      <vt:lpstr>3. Optimization Algorithm</vt:lpstr>
      <vt:lpstr>3. Optimization Algorithm</vt:lpstr>
      <vt:lpstr>3. Optimization Algorithm</vt:lpstr>
      <vt:lpstr>3. Optimization Algorithm</vt:lpstr>
      <vt:lpstr>3. Optimization Algorithm</vt:lpstr>
      <vt:lpstr>3. Optimization Algorithm</vt:lpstr>
      <vt:lpstr>3. Optimization Algorithm</vt:lpstr>
      <vt:lpstr>Constraints &amp; Conclusion</vt:lpstr>
      <vt:lpstr>4. Constraints &amp; Conclusion</vt:lpstr>
      <vt:lpstr>4. Constraints &amp; Conclusion</vt:lpstr>
      <vt:lpstr>4. Constraints &amp; Conclusion</vt:lpstr>
      <vt:lpstr>4. Constraints &amp; Conclusion</vt:lpstr>
      <vt:lpstr>Thank you for listening!!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Trung Nguyen</dc:creator>
  <cp:lastModifiedBy>Trung Nguyen</cp:lastModifiedBy>
  <cp:revision>78</cp:revision>
  <dcterms:created xsi:type="dcterms:W3CDTF">2025-08-19T03:13:19Z</dcterms:created>
  <dcterms:modified xsi:type="dcterms:W3CDTF">2025-08-20T15:58:00Z</dcterms:modified>
</cp:coreProperties>
</file>